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64362" autoAdjust="0"/>
  </p:normalViewPr>
  <p:slideViewPr>
    <p:cSldViewPr snapToGrid="0">
      <p:cViewPr varScale="1">
        <p:scale>
          <a:sx n="72" d="100"/>
          <a:sy n="72" d="100"/>
        </p:scale>
        <p:origin x="13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35F85-59B4-4077-BA7B-BDC72A30DBBD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37C343-58AE-4CEE-A30D-BF7793943E86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ISLO Review</a:t>
          </a:r>
          <a:endParaRPr lang="en-US" dirty="0">
            <a:solidFill>
              <a:schemeClr val="tx2"/>
            </a:solidFill>
          </a:endParaRPr>
        </a:p>
      </dgm:t>
    </dgm:pt>
    <dgm:pt modelId="{FC73C335-0153-43F5-B7D4-D9FB135ED0C2}" type="parTrans" cxnId="{8830F9B1-8202-4494-B67B-4916AEAFDFDD}">
      <dgm:prSet/>
      <dgm:spPr/>
      <dgm:t>
        <a:bodyPr/>
        <a:lstStyle/>
        <a:p>
          <a:endParaRPr lang="en-US"/>
        </a:p>
      </dgm:t>
    </dgm:pt>
    <dgm:pt modelId="{A47E5751-CAE6-4DA6-8810-24AD0BFCFD79}" type="sibTrans" cxnId="{8830F9B1-8202-4494-B67B-4916AEAFDFDD}">
      <dgm:prSet/>
      <dgm:spPr/>
      <dgm:t>
        <a:bodyPr/>
        <a:lstStyle/>
        <a:p>
          <a:endParaRPr lang="en-US"/>
        </a:p>
      </dgm:t>
    </dgm:pt>
    <dgm:pt modelId="{64DC0DDC-03C7-42F2-A99C-F2FB745FAA8E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Revised ISLOs</a:t>
          </a:r>
          <a:endParaRPr lang="en-US" dirty="0">
            <a:solidFill>
              <a:schemeClr val="tx2"/>
            </a:solidFill>
          </a:endParaRPr>
        </a:p>
      </dgm:t>
    </dgm:pt>
    <dgm:pt modelId="{575E2768-B255-4400-83C3-7A205C83A820}" type="parTrans" cxnId="{C41F7B20-2E7E-44D0-9146-152C9BBE39A7}">
      <dgm:prSet/>
      <dgm:spPr/>
      <dgm:t>
        <a:bodyPr/>
        <a:lstStyle/>
        <a:p>
          <a:endParaRPr lang="en-US"/>
        </a:p>
      </dgm:t>
    </dgm:pt>
    <dgm:pt modelId="{16C5DE48-CCF6-4E03-8AC6-55EF00D70188}" type="sibTrans" cxnId="{C41F7B20-2E7E-44D0-9146-152C9BBE39A7}">
      <dgm:prSet/>
      <dgm:spPr/>
      <dgm:t>
        <a:bodyPr/>
        <a:lstStyle/>
        <a:p>
          <a:endParaRPr lang="en-US"/>
        </a:p>
      </dgm:t>
    </dgm:pt>
    <dgm:pt modelId="{40C1719D-8F3F-4D44-8E19-861DE1A4AF28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Next Steps</a:t>
          </a:r>
          <a:endParaRPr lang="en-US" dirty="0">
            <a:solidFill>
              <a:schemeClr val="tx2"/>
            </a:solidFill>
          </a:endParaRPr>
        </a:p>
      </dgm:t>
    </dgm:pt>
    <dgm:pt modelId="{7B11F0AD-0933-4E51-A735-84178EF0A1FA}" type="parTrans" cxnId="{BCDA296E-D3AC-48AC-8428-757437DB6602}">
      <dgm:prSet/>
      <dgm:spPr/>
      <dgm:t>
        <a:bodyPr/>
        <a:lstStyle/>
        <a:p>
          <a:endParaRPr lang="en-US"/>
        </a:p>
      </dgm:t>
    </dgm:pt>
    <dgm:pt modelId="{A98B881E-FFBB-46DB-82E6-0A882EF74462}" type="sibTrans" cxnId="{BCDA296E-D3AC-48AC-8428-757437DB6602}">
      <dgm:prSet/>
      <dgm:spPr/>
      <dgm:t>
        <a:bodyPr/>
        <a:lstStyle/>
        <a:p>
          <a:endParaRPr lang="en-US"/>
        </a:p>
      </dgm:t>
    </dgm:pt>
    <dgm:pt modelId="{05D31580-6585-42F2-BF92-47DFFCE592FB}" type="pres">
      <dgm:prSet presAssocID="{40035F85-59B4-4077-BA7B-BDC72A30DB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4F994-7800-432B-9D32-F8AB9A4ABC88}" type="pres">
      <dgm:prSet presAssocID="{DB37C343-58AE-4CEE-A30D-BF7793943E86}" presName="comp" presStyleCnt="0"/>
      <dgm:spPr/>
    </dgm:pt>
    <dgm:pt modelId="{A5D951A7-72A8-47A7-96D9-DAA88D81C289}" type="pres">
      <dgm:prSet presAssocID="{DB37C343-58AE-4CEE-A30D-BF7793943E86}" presName="box" presStyleLbl="node1" presStyleIdx="0" presStyleCnt="3"/>
      <dgm:spPr/>
      <dgm:t>
        <a:bodyPr/>
        <a:lstStyle/>
        <a:p>
          <a:endParaRPr lang="en-US"/>
        </a:p>
      </dgm:t>
    </dgm:pt>
    <dgm:pt modelId="{C8816201-C699-4FC4-A31D-4A37B3E390FD}" type="pres">
      <dgm:prSet presAssocID="{DB37C343-58AE-4CEE-A30D-BF7793943E86}" presName="img" presStyleLbl="fgImgPlace1" presStyleIdx="0" presStyleCnt="3" custScaleX="9842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59" t="-141448" r="-859" b="-194552"/>
          </a:stretch>
        </a:blipFill>
      </dgm:spPr>
    </dgm:pt>
    <dgm:pt modelId="{4978ECA9-2060-4193-8581-611B7B2E1D24}" type="pres">
      <dgm:prSet presAssocID="{DB37C343-58AE-4CEE-A30D-BF7793943E8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03E1F-23F7-4519-97F9-D58D9E79A0B7}" type="pres">
      <dgm:prSet presAssocID="{A47E5751-CAE6-4DA6-8810-24AD0BFCFD79}" presName="spacer" presStyleCnt="0"/>
      <dgm:spPr/>
    </dgm:pt>
    <dgm:pt modelId="{DDAACB12-162C-4E3E-BDF4-2096981F8FF0}" type="pres">
      <dgm:prSet presAssocID="{64DC0DDC-03C7-42F2-A99C-F2FB745FAA8E}" presName="comp" presStyleCnt="0"/>
      <dgm:spPr/>
    </dgm:pt>
    <dgm:pt modelId="{30C0945A-6629-4DF4-9C4F-21CA04968C6A}" type="pres">
      <dgm:prSet presAssocID="{64DC0DDC-03C7-42F2-A99C-F2FB745FAA8E}" presName="box" presStyleLbl="node1" presStyleIdx="1" presStyleCnt="3"/>
      <dgm:spPr/>
      <dgm:t>
        <a:bodyPr/>
        <a:lstStyle/>
        <a:p>
          <a:endParaRPr lang="en-US"/>
        </a:p>
      </dgm:t>
    </dgm:pt>
    <dgm:pt modelId="{EA0C1A5C-2FD7-4F3D-9E4C-65F1BF35586E}" type="pres">
      <dgm:prSet presAssocID="{64DC0DDC-03C7-42F2-A99C-F2FB745FAA8E}" presName="img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45" t="-231942" r="-1545" b="-38058"/>
          </a:stretch>
        </a:blipFill>
      </dgm:spPr>
    </dgm:pt>
    <dgm:pt modelId="{C2513434-C822-4AB7-A2C2-E26716E1D8A2}" type="pres">
      <dgm:prSet presAssocID="{64DC0DDC-03C7-42F2-A99C-F2FB745FAA8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70EF1-28AF-4177-AD74-6153578F9600}" type="pres">
      <dgm:prSet presAssocID="{16C5DE48-CCF6-4E03-8AC6-55EF00D70188}" presName="spacer" presStyleCnt="0"/>
      <dgm:spPr/>
    </dgm:pt>
    <dgm:pt modelId="{168FF836-9C99-4507-BBD1-979DA93FD363}" type="pres">
      <dgm:prSet presAssocID="{40C1719D-8F3F-4D44-8E19-861DE1A4AF28}" presName="comp" presStyleCnt="0"/>
      <dgm:spPr/>
    </dgm:pt>
    <dgm:pt modelId="{B6B7ED6D-EE9A-41CC-AC7F-DC920156CB3E}" type="pres">
      <dgm:prSet presAssocID="{40C1719D-8F3F-4D44-8E19-861DE1A4AF28}" presName="box" presStyleLbl="node1" presStyleIdx="2" presStyleCnt="3"/>
      <dgm:spPr/>
      <dgm:t>
        <a:bodyPr/>
        <a:lstStyle/>
        <a:p>
          <a:endParaRPr lang="en-US"/>
        </a:p>
      </dgm:t>
    </dgm:pt>
    <dgm:pt modelId="{110FBC41-43FE-4A97-8467-B7DB7A8C623E}" type="pres">
      <dgm:prSet presAssocID="{40C1719D-8F3F-4D44-8E19-861DE1A4AF28}" presName="img" presStyleLbl="fgImgPlace1" presStyleIdx="2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45" t="-9546" r="1545" b="-260454"/>
          </a:stretch>
        </a:blipFill>
      </dgm:spPr>
    </dgm:pt>
    <dgm:pt modelId="{DB207EC2-5829-4292-83C2-EC31BEBF13B8}" type="pres">
      <dgm:prSet presAssocID="{40C1719D-8F3F-4D44-8E19-861DE1A4AF2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7D08BD-E305-48CE-AFB0-BE24F09076C7}" type="presOf" srcId="{DB37C343-58AE-4CEE-A30D-BF7793943E86}" destId="{A5D951A7-72A8-47A7-96D9-DAA88D81C289}" srcOrd="0" destOrd="0" presId="urn:microsoft.com/office/officeart/2005/8/layout/vList4"/>
    <dgm:cxn modelId="{4D36EB3B-0EFE-4B33-93C6-39B3C93DDCFD}" type="presOf" srcId="{64DC0DDC-03C7-42F2-A99C-F2FB745FAA8E}" destId="{30C0945A-6629-4DF4-9C4F-21CA04968C6A}" srcOrd="0" destOrd="0" presId="urn:microsoft.com/office/officeart/2005/8/layout/vList4"/>
    <dgm:cxn modelId="{7BBD4B9B-A918-4A92-B744-D1DFA16FCFC3}" type="presOf" srcId="{40035F85-59B4-4077-BA7B-BDC72A30DBBD}" destId="{05D31580-6585-42F2-BF92-47DFFCE592FB}" srcOrd="0" destOrd="0" presId="urn:microsoft.com/office/officeart/2005/8/layout/vList4"/>
    <dgm:cxn modelId="{C394762B-C11B-473B-A077-BCC4B9DBEE7F}" type="presOf" srcId="{40C1719D-8F3F-4D44-8E19-861DE1A4AF28}" destId="{B6B7ED6D-EE9A-41CC-AC7F-DC920156CB3E}" srcOrd="0" destOrd="0" presId="urn:microsoft.com/office/officeart/2005/8/layout/vList4"/>
    <dgm:cxn modelId="{BCDA296E-D3AC-48AC-8428-757437DB6602}" srcId="{40035F85-59B4-4077-BA7B-BDC72A30DBBD}" destId="{40C1719D-8F3F-4D44-8E19-861DE1A4AF28}" srcOrd="2" destOrd="0" parTransId="{7B11F0AD-0933-4E51-A735-84178EF0A1FA}" sibTransId="{A98B881E-FFBB-46DB-82E6-0A882EF74462}"/>
    <dgm:cxn modelId="{8830F9B1-8202-4494-B67B-4916AEAFDFDD}" srcId="{40035F85-59B4-4077-BA7B-BDC72A30DBBD}" destId="{DB37C343-58AE-4CEE-A30D-BF7793943E86}" srcOrd="0" destOrd="0" parTransId="{FC73C335-0153-43F5-B7D4-D9FB135ED0C2}" sibTransId="{A47E5751-CAE6-4DA6-8810-24AD0BFCFD79}"/>
    <dgm:cxn modelId="{E5A01A94-AC65-40D1-94D5-7ED657267BA4}" type="presOf" srcId="{DB37C343-58AE-4CEE-A30D-BF7793943E86}" destId="{4978ECA9-2060-4193-8581-611B7B2E1D24}" srcOrd="1" destOrd="0" presId="urn:microsoft.com/office/officeart/2005/8/layout/vList4"/>
    <dgm:cxn modelId="{C5294441-FE82-4E5A-9710-7F93E64DC476}" type="presOf" srcId="{64DC0DDC-03C7-42F2-A99C-F2FB745FAA8E}" destId="{C2513434-C822-4AB7-A2C2-E26716E1D8A2}" srcOrd="1" destOrd="0" presId="urn:microsoft.com/office/officeart/2005/8/layout/vList4"/>
    <dgm:cxn modelId="{C41F7B20-2E7E-44D0-9146-152C9BBE39A7}" srcId="{40035F85-59B4-4077-BA7B-BDC72A30DBBD}" destId="{64DC0DDC-03C7-42F2-A99C-F2FB745FAA8E}" srcOrd="1" destOrd="0" parTransId="{575E2768-B255-4400-83C3-7A205C83A820}" sibTransId="{16C5DE48-CCF6-4E03-8AC6-55EF00D70188}"/>
    <dgm:cxn modelId="{BCB421FC-97E0-4C21-88AA-AE577A4C5397}" type="presOf" srcId="{40C1719D-8F3F-4D44-8E19-861DE1A4AF28}" destId="{DB207EC2-5829-4292-83C2-EC31BEBF13B8}" srcOrd="1" destOrd="0" presId="urn:microsoft.com/office/officeart/2005/8/layout/vList4"/>
    <dgm:cxn modelId="{2EEF1470-430E-49D1-95BB-100C59517959}" type="presParOf" srcId="{05D31580-6585-42F2-BF92-47DFFCE592FB}" destId="{4B04F994-7800-432B-9D32-F8AB9A4ABC88}" srcOrd="0" destOrd="0" presId="urn:microsoft.com/office/officeart/2005/8/layout/vList4"/>
    <dgm:cxn modelId="{49CC6605-C02C-4853-ADC5-B8EE439C2ABD}" type="presParOf" srcId="{4B04F994-7800-432B-9D32-F8AB9A4ABC88}" destId="{A5D951A7-72A8-47A7-96D9-DAA88D81C289}" srcOrd="0" destOrd="0" presId="urn:microsoft.com/office/officeart/2005/8/layout/vList4"/>
    <dgm:cxn modelId="{AA2BB601-307D-4552-8EB1-8A1A4C9581CD}" type="presParOf" srcId="{4B04F994-7800-432B-9D32-F8AB9A4ABC88}" destId="{C8816201-C699-4FC4-A31D-4A37B3E390FD}" srcOrd="1" destOrd="0" presId="urn:microsoft.com/office/officeart/2005/8/layout/vList4"/>
    <dgm:cxn modelId="{4C9E5852-910D-4305-92DD-2952075DE5C7}" type="presParOf" srcId="{4B04F994-7800-432B-9D32-F8AB9A4ABC88}" destId="{4978ECA9-2060-4193-8581-611B7B2E1D24}" srcOrd="2" destOrd="0" presId="urn:microsoft.com/office/officeart/2005/8/layout/vList4"/>
    <dgm:cxn modelId="{E3FD6EDE-8A11-480F-8A0F-B09DC65C7941}" type="presParOf" srcId="{05D31580-6585-42F2-BF92-47DFFCE592FB}" destId="{81B03E1F-23F7-4519-97F9-D58D9E79A0B7}" srcOrd="1" destOrd="0" presId="urn:microsoft.com/office/officeart/2005/8/layout/vList4"/>
    <dgm:cxn modelId="{F8E4D884-5AD7-4F19-AE42-7D9357E7007E}" type="presParOf" srcId="{05D31580-6585-42F2-BF92-47DFFCE592FB}" destId="{DDAACB12-162C-4E3E-BDF4-2096981F8FF0}" srcOrd="2" destOrd="0" presId="urn:microsoft.com/office/officeart/2005/8/layout/vList4"/>
    <dgm:cxn modelId="{2818D1F1-2A23-44D2-BDF8-1969DEAE0B40}" type="presParOf" srcId="{DDAACB12-162C-4E3E-BDF4-2096981F8FF0}" destId="{30C0945A-6629-4DF4-9C4F-21CA04968C6A}" srcOrd="0" destOrd="0" presId="urn:microsoft.com/office/officeart/2005/8/layout/vList4"/>
    <dgm:cxn modelId="{8B267174-258D-4BD4-832F-65EC69F5C18A}" type="presParOf" srcId="{DDAACB12-162C-4E3E-BDF4-2096981F8FF0}" destId="{EA0C1A5C-2FD7-4F3D-9E4C-65F1BF35586E}" srcOrd="1" destOrd="0" presId="urn:microsoft.com/office/officeart/2005/8/layout/vList4"/>
    <dgm:cxn modelId="{A1865B63-A721-4671-ACAC-883258FC9AD7}" type="presParOf" srcId="{DDAACB12-162C-4E3E-BDF4-2096981F8FF0}" destId="{C2513434-C822-4AB7-A2C2-E26716E1D8A2}" srcOrd="2" destOrd="0" presId="urn:microsoft.com/office/officeart/2005/8/layout/vList4"/>
    <dgm:cxn modelId="{BA439019-5769-448F-830F-43CBAE1C711F}" type="presParOf" srcId="{05D31580-6585-42F2-BF92-47DFFCE592FB}" destId="{4C770EF1-28AF-4177-AD74-6153578F9600}" srcOrd="3" destOrd="0" presId="urn:microsoft.com/office/officeart/2005/8/layout/vList4"/>
    <dgm:cxn modelId="{0B83E708-7920-4B8A-8AB2-1F28E8794ADD}" type="presParOf" srcId="{05D31580-6585-42F2-BF92-47DFFCE592FB}" destId="{168FF836-9C99-4507-BBD1-979DA93FD363}" srcOrd="4" destOrd="0" presId="urn:microsoft.com/office/officeart/2005/8/layout/vList4"/>
    <dgm:cxn modelId="{3329111E-3CD4-4E34-A293-760EBB48DE57}" type="presParOf" srcId="{168FF836-9C99-4507-BBD1-979DA93FD363}" destId="{B6B7ED6D-EE9A-41CC-AC7F-DC920156CB3E}" srcOrd="0" destOrd="0" presId="urn:microsoft.com/office/officeart/2005/8/layout/vList4"/>
    <dgm:cxn modelId="{D870F5D9-ACE7-429B-8D97-C323E5886757}" type="presParOf" srcId="{168FF836-9C99-4507-BBD1-979DA93FD363}" destId="{110FBC41-43FE-4A97-8467-B7DB7A8C623E}" srcOrd="1" destOrd="0" presId="urn:microsoft.com/office/officeart/2005/8/layout/vList4"/>
    <dgm:cxn modelId="{496573D7-82FF-495B-B3C3-15A2134BFA26}" type="presParOf" srcId="{168FF836-9C99-4507-BBD1-979DA93FD363}" destId="{DB207EC2-5829-4292-83C2-EC31BEBF13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5C55F-6D09-41D3-90CD-56B4883D49B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8C1D0A3-FB6E-4C1C-A8AD-BDA7A8ABAFBD}">
      <dgm:prSet phldrT="[Text]" custT="1"/>
      <dgm:spPr/>
      <dgm:t>
        <a:bodyPr/>
        <a:lstStyle/>
        <a:p>
          <a:r>
            <a:rPr lang="en-US" sz="2800" dirty="0" smtClean="0"/>
            <a:t>ISLO Assessment </a:t>
          </a:r>
        </a:p>
        <a:p>
          <a:r>
            <a:rPr lang="en-US" sz="2400" dirty="0" smtClean="0"/>
            <a:t>2007-14</a:t>
          </a:r>
          <a:endParaRPr lang="en-US" sz="2400" dirty="0"/>
        </a:p>
      </dgm:t>
    </dgm:pt>
    <dgm:pt modelId="{02771241-B813-408E-9768-3D0D3698AA02}" type="parTrans" cxnId="{317CDADC-DB84-41E0-A896-CBB61ED35F47}">
      <dgm:prSet/>
      <dgm:spPr/>
      <dgm:t>
        <a:bodyPr/>
        <a:lstStyle/>
        <a:p>
          <a:endParaRPr lang="en-US"/>
        </a:p>
      </dgm:t>
    </dgm:pt>
    <dgm:pt modelId="{3E732D0F-EE7C-4686-BF98-1FC8ABCBDCB3}" type="sibTrans" cxnId="{317CDADC-DB84-41E0-A896-CBB61ED35F47}">
      <dgm:prSet/>
      <dgm:spPr/>
      <dgm:t>
        <a:bodyPr/>
        <a:lstStyle/>
        <a:p>
          <a:endParaRPr lang="en-US"/>
        </a:p>
      </dgm:t>
    </dgm:pt>
    <dgm:pt modelId="{06519823-B2AB-489B-8384-76104A592C45}">
      <dgm:prSet phldrT="[Text]" custT="1"/>
      <dgm:spPr/>
      <dgm:t>
        <a:bodyPr/>
        <a:lstStyle/>
        <a:p>
          <a:r>
            <a:rPr lang="en-US" sz="2800" dirty="0" smtClean="0"/>
            <a:t>Assessment Exec Review </a:t>
          </a:r>
        </a:p>
        <a:p>
          <a:r>
            <a:rPr lang="en-US" sz="2400" dirty="0" smtClean="0"/>
            <a:t>2013-14</a:t>
          </a:r>
          <a:endParaRPr lang="en-US" sz="2400" dirty="0"/>
        </a:p>
      </dgm:t>
    </dgm:pt>
    <dgm:pt modelId="{76A1BDB1-9DCB-4782-ADC3-26067AFD8C47}" type="parTrans" cxnId="{7785551C-CB8E-4737-8577-8BA2B8C55164}">
      <dgm:prSet/>
      <dgm:spPr/>
      <dgm:t>
        <a:bodyPr/>
        <a:lstStyle/>
        <a:p>
          <a:endParaRPr lang="en-US"/>
        </a:p>
      </dgm:t>
    </dgm:pt>
    <dgm:pt modelId="{97404DD1-A9DC-44D0-9375-FEB7F9E3698E}" type="sibTrans" cxnId="{7785551C-CB8E-4737-8577-8BA2B8C55164}">
      <dgm:prSet/>
      <dgm:spPr/>
      <dgm:t>
        <a:bodyPr/>
        <a:lstStyle/>
        <a:p>
          <a:endParaRPr lang="en-US"/>
        </a:p>
      </dgm:t>
    </dgm:pt>
    <dgm:pt modelId="{5A9BA7AF-49D9-4A9C-84E3-C2BADF9B441D}">
      <dgm:prSet phldrT="[Text]" custT="1"/>
      <dgm:spPr/>
      <dgm:t>
        <a:bodyPr/>
        <a:lstStyle/>
        <a:p>
          <a:r>
            <a:rPr lang="en-US" sz="2800" dirty="0" smtClean="0"/>
            <a:t>Recommendations to GERTF</a:t>
          </a:r>
          <a:r>
            <a:rPr lang="en-US" sz="1900" dirty="0" smtClean="0"/>
            <a:t> </a:t>
          </a:r>
        </a:p>
        <a:p>
          <a:r>
            <a:rPr lang="en-US" sz="2400" dirty="0" smtClean="0"/>
            <a:t>June 2014</a:t>
          </a:r>
          <a:endParaRPr lang="en-US" sz="2400" dirty="0"/>
        </a:p>
      </dgm:t>
    </dgm:pt>
    <dgm:pt modelId="{D2E8365D-B953-4BD8-BCC0-82B34ACF3B44}" type="parTrans" cxnId="{046EAA9E-87D5-44DF-81D9-8D513C15495D}">
      <dgm:prSet/>
      <dgm:spPr/>
      <dgm:t>
        <a:bodyPr/>
        <a:lstStyle/>
        <a:p>
          <a:endParaRPr lang="en-US"/>
        </a:p>
      </dgm:t>
    </dgm:pt>
    <dgm:pt modelId="{2442A0EB-37E7-41CA-B575-2FC69C30BA0A}" type="sibTrans" cxnId="{046EAA9E-87D5-44DF-81D9-8D513C15495D}">
      <dgm:prSet/>
      <dgm:spPr/>
      <dgm:t>
        <a:bodyPr/>
        <a:lstStyle/>
        <a:p>
          <a:endParaRPr lang="en-US"/>
        </a:p>
      </dgm:t>
    </dgm:pt>
    <dgm:pt modelId="{A3960729-C0CE-40B2-86A2-28C164319694}">
      <dgm:prSet phldrT="[Text]" custT="1"/>
      <dgm:spPr/>
      <dgm:t>
        <a:bodyPr/>
        <a:lstStyle/>
        <a:p>
          <a:r>
            <a:rPr lang="en-US" sz="2800" dirty="0" smtClean="0"/>
            <a:t>Subcommittees </a:t>
          </a:r>
        </a:p>
        <a:p>
          <a:r>
            <a:rPr lang="en-US" sz="2400" dirty="0" smtClean="0"/>
            <a:t>Fall 2014</a:t>
          </a:r>
          <a:endParaRPr lang="en-US" sz="2400" dirty="0"/>
        </a:p>
      </dgm:t>
    </dgm:pt>
    <dgm:pt modelId="{5258DABD-513E-4117-9297-A669EF5E5E22}" type="parTrans" cxnId="{B8D0107D-51F7-4AC2-8FC9-FE64C4089C9D}">
      <dgm:prSet/>
      <dgm:spPr/>
      <dgm:t>
        <a:bodyPr/>
        <a:lstStyle/>
        <a:p>
          <a:endParaRPr lang="en-US"/>
        </a:p>
      </dgm:t>
    </dgm:pt>
    <dgm:pt modelId="{3F315BF8-4DF8-45AC-894D-B94F5B39800B}" type="sibTrans" cxnId="{B8D0107D-51F7-4AC2-8FC9-FE64C4089C9D}">
      <dgm:prSet/>
      <dgm:spPr/>
      <dgm:t>
        <a:bodyPr/>
        <a:lstStyle/>
        <a:p>
          <a:endParaRPr lang="en-US"/>
        </a:p>
      </dgm:t>
    </dgm:pt>
    <dgm:pt modelId="{504F890A-6BA5-4460-9F3E-5A30E81F9227}" type="pres">
      <dgm:prSet presAssocID="{5D15C55F-6D09-41D3-90CD-56B4883D49B0}" presName="Name0" presStyleCnt="0">
        <dgm:presLayoutVars>
          <dgm:dir/>
          <dgm:resizeHandles val="exact"/>
        </dgm:presLayoutVars>
      </dgm:prSet>
      <dgm:spPr/>
    </dgm:pt>
    <dgm:pt modelId="{2B4C4D64-2BEA-4EC3-88E3-53BF0AFBC776}" type="pres">
      <dgm:prSet presAssocID="{5D15C55F-6D09-41D3-90CD-56B4883D49B0}" presName="arrow" presStyleLbl="bgShp" presStyleIdx="0" presStyleCnt="1" custLinFactNeighborX="-91" custLinFactNeighborY="2164"/>
      <dgm:spPr/>
    </dgm:pt>
    <dgm:pt modelId="{51DDE82D-C597-4A52-874C-BE8044158B6E}" type="pres">
      <dgm:prSet presAssocID="{5D15C55F-6D09-41D3-90CD-56B4883D49B0}" presName="points" presStyleCnt="0"/>
      <dgm:spPr/>
    </dgm:pt>
    <dgm:pt modelId="{8AEBB4A2-BA27-433E-8FB0-FE949CCBBFF6}" type="pres">
      <dgm:prSet presAssocID="{88C1D0A3-FB6E-4C1C-A8AD-BDA7A8ABAFBD}" presName="compositeA" presStyleCnt="0"/>
      <dgm:spPr/>
    </dgm:pt>
    <dgm:pt modelId="{BD59B9B9-496B-46B4-A84B-D747E58E17A2}" type="pres">
      <dgm:prSet presAssocID="{88C1D0A3-FB6E-4C1C-A8AD-BDA7A8ABAFBD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9514E-1BB3-42B4-8E44-D6287E68E3C1}" type="pres">
      <dgm:prSet presAssocID="{88C1D0A3-FB6E-4C1C-A8AD-BDA7A8ABAFBD}" presName="circleA" presStyleLbl="node1" presStyleIdx="0" presStyleCnt="4"/>
      <dgm:spPr/>
    </dgm:pt>
    <dgm:pt modelId="{BC08B800-A7CB-41EE-9830-7BE780F8BC9C}" type="pres">
      <dgm:prSet presAssocID="{88C1D0A3-FB6E-4C1C-A8AD-BDA7A8ABAFBD}" presName="spaceA" presStyleCnt="0"/>
      <dgm:spPr/>
    </dgm:pt>
    <dgm:pt modelId="{7F1C4285-F017-4594-AAF3-F1AB4B8D1B3C}" type="pres">
      <dgm:prSet presAssocID="{3E732D0F-EE7C-4686-BF98-1FC8ABCBDCB3}" presName="space" presStyleCnt="0"/>
      <dgm:spPr/>
    </dgm:pt>
    <dgm:pt modelId="{B078B0BB-DF7A-4DDD-81D5-4AF3190C1AE7}" type="pres">
      <dgm:prSet presAssocID="{06519823-B2AB-489B-8384-76104A592C45}" presName="compositeB" presStyleCnt="0"/>
      <dgm:spPr/>
    </dgm:pt>
    <dgm:pt modelId="{E818E9DE-52EB-41A7-B05E-0EF20B04050E}" type="pres">
      <dgm:prSet presAssocID="{06519823-B2AB-489B-8384-76104A592C45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C16DE-BCB0-4D32-8EBA-27E7DB1576FE}" type="pres">
      <dgm:prSet presAssocID="{06519823-B2AB-489B-8384-76104A592C45}" presName="circleB" presStyleLbl="node1" presStyleIdx="1" presStyleCnt="4"/>
      <dgm:spPr/>
    </dgm:pt>
    <dgm:pt modelId="{8367ED83-B71A-4B9E-818A-97CC9F7EEFA5}" type="pres">
      <dgm:prSet presAssocID="{06519823-B2AB-489B-8384-76104A592C45}" presName="spaceB" presStyleCnt="0"/>
      <dgm:spPr/>
    </dgm:pt>
    <dgm:pt modelId="{0CAA02ED-D253-4716-A0B9-6D96BEF5A9F3}" type="pres">
      <dgm:prSet presAssocID="{97404DD1-A9DC-44D0-9375-FEB7F9E3698E}" presName="space" presStyleCnt="0"/>
      <dgm:spPr/>
    </dgm:pt>
    <dgm:pt modelId="{C9BCEA89-B5CF-40E8-B42C-FBAE3ED47187}" type="pres">
      <dgm:prSet presAssocID="{5A9BA7AF-49D9-4A9C-84E3-C2BADF9B441D}" presName="compositeA" presStyleCnt="0"/>
      <dgm:spPr/>
    </dgm:pt>
    <dgm:pt modelId="{7757672E-7A88-4D5A-B8DB-371EF4A45A3C}" type="pres">
      <dgm:prSet presAssocID="{5A9BA7AF-49D9-4A9C-84E3-C2BADF9B441D}" presName="textA" presStyleLbl="revTx" presStyleIdx="2" presStyleCnt="4" custScaleX="132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C8955-D708-4C79-AD8E-A1D568CFA3A6}" type="pres">
      <dgm:prSet presAssocID="{5A9BA7AF-49D9-4A9C-84E3-C2BADF9B441D}" presName="circleA" presStyleLbl="node1" presStyleIdx="2" presStyleCnt="4"/>
      <dgm:spPr/>
    </dgm:pt>
    <dgm:pt modelId="{6AA75AA8-6778-4D21-AEF8-AA61B1C6E8BC}" type="pres">
      <dgm:prSet presAssocID="{5A9BA7AF-49D9-4A9C-84E3-C2BADF9B441D}" presName="spaceA" presStyleCnt="0"/>
      <dgm:spPr/>
    </dgm:pt>
    <dgm:pt modelId="{8220070C-0CC7-4E9B-9D7C-E89F813E3124}" type="pres">
      <dgm:prSet presAssocID="{2442A0EB-37E7-41CA-B575-2FC69C30BA0A}" presName="space" presStyleCnt="0"/>
      <dgm:spPr/>
    </dgm:pt>
    <dgm:pt modelId="{C3B8245B-7D22-4FD5-96B7-924E74B68632}" type="pres">
      <dgm:prSet presAssocID="{A3960729-C0CE-40B2-86A2-28C164319694}" presName="compositeB" presStyleCnt="0"/>
      <dgm:spPr/>
    </dgm:pt>
    <dgm:pt modelId="{594C22DF-D08E-498A-88BD-F3635062DD7A}" type="pres">
      <dgm:prSet presAssocID="{A3960729-C0CE-40B2-86A2-28C164319694}" presName="textB" presStyleLbl="revTx" presStyleIdx="3" presStyleCnt="4" custScaleX="153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AF9B7-1D96-4DFD-864F-2E211702C83D}" type="pres">
      <dgm:prSet presAssocID="{A3960729-C0CE-40B2-86A2-28C164319694}" presName="circleB" presStyleLbl="node1" presStyleIdx="3" presStyleCnt="4"/>
      <dgm:spPr/>
    </dgm:pt>
    <dgm:pt modelId="{C827DEAF-94A2-4270-96E9-2E332FF7851E}" type="pres">
      <dgm:prSet presAssocID="{A3960729-C0CE-40B2-86A2-28C164319694}" presName="spaceB" presStyleCnt="0"/>
      <dgm:spPr/>
    </dgm:pt>
  </dgm:ptLst>
  <dgm:cxnLst>
    <dgm:cxn modelId="{046EAA9E-87D5-44DF-81D9-8D513C15495D}" srcId="{5D15C55F-6D09-41D3-90CD-56B4883D49B0}" destId="{5A9BA7AF-49D9-4A9C-84E3-C2BADF9B441D}" srcOrd="2" destOrd="0" parTransId="{D2E8365D-B953-4BD8-BCC0-82B34ACF3B44}" sibTransId="{2442A0EB-37E7-41CA-B575-2FC69C30BA0A}"/>
    <dgm:cxn modelId="{B8D0107D-51F7-4AC2-8FC9-FE64C4089C9D}" srcId="{5D15C55F-6D09-41D3-90CD-56B4883D49B0}" destId="{A3960729-C0CE-40B2-86A2-28C164319694}" srcOrd="3" destOrd="0" parTransId="{5258DABD-513E-4117-9297-A669EF5E5E22}" sibTransId="{3F315BF8-4DF8-45AC-894D-B94F5B39800B}"/>
    <dgm:cxn modelId="{3127661A-22EC-4A99-A0E0-FCB539FA5C69}" type="presOf" srcId="{88C1D0A3-FB6E-4C1C-A8AD-BDA7A8ABAFBD}" destId="{BD59B9B9-496B-46B4-A84B-D747E58E17A2}" srcOrd="0" destOrd="0" presId="urn:microsoft.com/office/officeart/2005/8/layout/hProcess11"/>
    <dgm:cxn modelId="{317CDADC-DB84-41E0-A896-CBB61ED35F47}" srcId="{5D15C55F-6D09-41D3-90CD-56B4883D49B0}" destId="{88C1D0A3-FB6E-4C1C-A8AD-BDA7A8ABAFBD}" srcOrd="0" destOrd="0" parTransId="{02771241-B813-408E-9768-3D0D3698AA02}" sibTransId="{3E732D0F-EE7C-4686-BF98-1FC8ABCBDCB3}"/>
    <dgm:cxn modelId="{5F86A134-3738-4F1D-A652-39E3E0E9DAA6}" type="presOf" srcId="{5D15C55F-6D09-41D3-90CD-56B4883D49B0}" destId="{504F890A-6BA5-4460-9F3E-5A30E81F9227}" srcOrd="0" destOrd="0" presId="urn:microsoft.com/office/officeart/2005/8/layout/hProcess11"/>
    <dgm:cxn modelId="{984921C3-0C25-4185-ABBF-BD3372C749E4}" type="presOf" srcId="{06519823-B2AB-489B-8384-76104A592C45}" destId="{E818E9DE-52EB-41A7-B05E-0EF20B04050E}" srcOrd="0" destOrd="0" presId="urn:microsoft.com/office/officeart/2005/8/layout/hProcess11"/>
    <dgm:cxn modelId="{9AC6E619-3B43-4F94-83FB-1BD009575B99}" type="presOf" srcId="{5A9BA7AF-49D9-4A9C-84E3-C2BADF9B441D}" destId="{7757672E-7A88-4D5A-B8DB-371EF4A45A3C}" srcOrd="0" destOrd="0" presId="urn:microsoft.com/office/officeart/2005/8/layout/hProcess11"/>
    <dgm:cxn modelId="{3468A86C-5027-403B-BD82-70A37C9D84BE}" type="presOf" srcId="{A3960729-C0CE-40B2-86A2-28C164319694}" destId="{594C22DF-D08E-498A-88BD-F3635062DD7A}" srcOrd="0" destOrd="0" presId="urn:microsoft.com/office/officeart/2005/8/layout/hProcess11"/>
    <dgm:cxn modelId="{7785551C-CB8E-4737-8577-8BA2B8C55164}" srcId="{5D15C55F-6D09-41D3-90CD-56B4883D49B0}" destId="{06519823-B2AB-489B-8384-76104A592C45}" srcOrd="1" destOrd="0" parTransId="{76A1BDB1-9DCB-4782-ADC3-26067AFD8C47}" sibTransId="{97404DD1-A9DC-44D0-9375-FEB7F9E3698E}"/>
    <dgm:cxn modelId="{42A0F409-CA81-46CC-81AA-D574DEFE5DF9}" type="presParOf" srcId="{504F890A-6BA5-4460-9F3E-5A30E81F9227}" destId="{2B4C4D64-2BEA-4EC3-88E3-53BF0AFBC776}" srcOrd="0" destOrd="0" presId="urn:microsoft.com/office/officeart/2005/8/layout/hProcess11"/>
    <dgm:cxn modelId="{B1FFCB98-EE5B-465A-B542-F5D3CCDDFF96}" type="presParOf" srcId="{504F890A-6BA5-4460-9F3E-5A30E81F9227}" destId="{51DDE82D-C597-4A52-874C-BE8044158B6E}" srcOrd="1" destOrd="0" presId="urn:microsoft.com/office/officeart/2005/8/layout/hProcess11"/>
    <dgm:cxn modelId="{A286B2E0-E063-4E65-A1EF-B7064D046752}" type="presParOf" srcId="{51DDE82D-C597-4A52-874C-BE8044158B6E}" destId="{8AEBB4A2-BA27-433E-8FB0-FE949CCBBFF6}" srcOrd="0" destOrd="0" presId="urn:microsoft.com/office/officeart/2005/8/layout/hProcess11"/>
    <dgm:cxn modelId="{4C14FCF3-BEC0-4E23-99C9-60C1CA82A2DD}" type="presParOf" srcId="{8AEBB4A2-BA27-433E-8FB0-FE949CCBBFF6}" destId="{BD59B9B9-496B-46B4-A84B-D747E58E17A2}" srcOrd="0" destOrd="0" presId="urn:microsoft.com/office/officeart/2005/8/layout/hProcess11"/>
    <dgm:cxn modelId="{EF3F723F-1629-49B7-96C1-3E21F295550F}" type="presParOf" srcId="{8AEBB4A2-BA27-433E-8FB0-FE949CCBBFF6}" destId="{0949514E-1BB3-42B4-8E44-D6287E68E3C1}" srcOrd="1" destOrd="0" presId="urn:microsoft.com/office/officeart/2005/8/layout/hProcess11"/>
    <dgm:cxn modelId="{3802970F-4E81-4E01-81BE-2AB14965519F}" type="presParOf" srcId="{8AEBB4A2-BA27-433E-8FB0-FE949CCBBFF6}" destId="{BC08B800-A7CB-41EE-9830-7BE780F8BC9C}" srcOrd="2" destOrd="0" presId="urn:microsoft.com/office/officeart/2005/8/layout/hProcess11"/>
    <dgm:cxn modelId="{44829A7E-1CB6-42F4-9EF5-6ACC0A609F02}" type="presParOf" srcId="{51DDE82D-C597-4A52-874C-BE8044158B6E}" destId="{7F1C4285-F017-4594-AAF3-F1AB4B8D1B3C}" srcOrd="1" destOrd="0" presId="urn:microsoft.com/office/officeart/2005/8/layout/hProcess11"/>
    <dgm:cxn modelId="{E5A8F0AE-F70F-4431-9B95-27F23D9FFF75}" type="presParOf" srcId="{51DDE82D-C597-4A52-874C-BE8044158B6E}" destId="{B078B0BB-DF7A-4DDD-81D5-4AF3190C1AE7}" srcOrd="2" destOrd="0" presId="urn:microsoft.com/office/officeart/2005/8/layout/hProcess11"/>
    <dgm:cxn modelId="{25FD7DAD-0D16-431B-8D1B-A430A282E5B8}" type="presParOf" srcId="{B078B0BB-DF7A-4DDD-81D5-4AF3190C1AE7}" destId="{E818E9DE-52EB-41A7-B05E-0EF20B04050E}" srcOrd="0" destOrd="0" presId="urn:microsoft.com/office/officeart/2005/8/layout/hProcess11"/>
    <dgm:cxn modelId="{96D08376-5668-4D72-8A52-74F7AB41FD3F}" type="presParOf" srcId="{B078B0BB-DF7A-4DDD-81D5-4AF3190C1AE7}" destId="{173C16DE-BCB0-4D32-8EBA-27E7DB1576FE}" srcOrd="1" destOrd="0" presId="urn:microsoft.com/office/officeart/2005/8/layout/hProcess11"/>
    <dgm:cxn modelId="{D46486F1-C8FF-440D-8E02-1611DAFAC7A8}" type="presParOf" srcId="{B078B0BB-DF7A-4DDD-81D5-4AF3190C1AE7}" destId="{8367ED83-B71A-4B9E-818A-97CC9F7EEFA5}" srcOrd="2" destOrd="0" presId="urn:microsoft.com/office/officeart/2005/8/layout/hProcess11"/>
    <dgm:cxn modelId="{D79BF800-4C87-4741-AC90-AE8DF8DFDCA7}" type="presParOf" srcId="{51DDE82D-C597-4A52-874C-BE8044158B6E}" destId="{0CAA02ED-D253-4716-A0B9-6D96BEF5A9F3}" srcOrd="3" destOrd="0" presId="urn:microsoft.com/office/officeart/2005/8/layout/hProcess11"/>
    <dgm:cxn modelId="{047214DC-46DD-493A-B000-EB5A244AA624}" type="presParOf" srcId="{51DDE82D-C597-4A52-874C-BE8044158B6E}" destId="{C9BCEA89-B5CF-40E8-B42C-FBAE3ED47187}" srcOrd="4" destOrd="0" presId="urn:microsoft.com/office/officeart/2005/8/layout/hProcess11"/>
    <dgm:cxn modelId="{5055CE0C-C951-4D2B-A9C2-EE2D8C4C813C}" type="presParOf" srcId="{C9BCEA89-B5CF-40E8-B42C-FBAE3ED47187}" destId="{7757672E-7A88-4D5A-B8DB-371EF4A45A3C}" srcOrd="0" destOrd="0" presId="urn:microsoft.com/office/officeart/2005/8/layout/hProcess11"/>
    <dgm:cxn modelId="{3ABE3653-817A-4957-88B3-2CDB8C3EFAC9}" type="presParOf" srcId="{C9BCEA89-B5CF-40E8-B42C-FBAE3ED47187}" destId="{C35C8955-D708-4C79-AD8E-A1D568CFA3A6}" srcOrd="1" destOrd="0" presId="urn:microsoft.com/office/officeart/2005/8/layout/hProcess11"/>
    <dgm:cxn modelId="{22FAA8EE-98A4-4722-AAFA-EC964E7D459C}" type="presParOf" srcId="{C9BCEA89-B5CF-40E8-B42C-FBAE3ED47187}" destId="{6AA75AA8-6778-4D21-AEF8-AA61B1C6E8BC}" srcOrd="2" destOrd="0" presId="urn:microsoft.com/office/officeart/2005/8/layout/hProcess11"/>
    <dgm:cxn modelId="{B416600F-08E7-4A34-AF55-7D4B029194B1}" type="presParOf" srcId="{51DDE82D-C597-4A52-874C-BE8044158B6E}" destId="{8220070C-0CC7-4E9B-9D7C-E89F813E3124}" srcOrd="5" destOrd="0" presId="urn:microsoft.com/office/officeart/2005/8/layout/hProcess11"/>
    <dgm:cxn modelId="{250A45BB-9306-41EB-AB46-5926115374B4}" type="presParOf" srcId="{51DDE82D-C597-4A52-874C-BE8044158B6E}" destId="{C3B8245B-7D22-4FD5-96B7-924E74B68632}" srcOrd="6" destOrd="0" presId="urn:microsoft.com/office/officeart/2005/8/layout/hProcess11"/>
    <dgm:cxn modelId="{1CAB80D8-02B6-4116-BEA9-261E77D6B6CD}" type="presParOf" srcId="{C3B8245B-7D22-4FD5-96B7-924E74B68632}" destId="{594C22DF-D08E-498A-88BD-F3635062DD7A}" srcOrd="0" destOrd="0" presId="urn:microsoft.com/office/officeart/2005/8/layout/hProcess11"/>
    <dgm:cxn modelId="{35B0A3CB-B491-4280-AE4A-54DB4988D412}" type="presParOf" srcId="{C3B8245B-7D22-4FD5-96B7-924E74B68632}" destId="{252AF9B7-1D96-4DFD-864F-2E211702C83D}" srcOrd="1" destOrd="0" presId="urn:microsoft.com/office/officeart/2005/8/layout/hProcess11"/>
    <dgm:cxn modelId="{8A9826DB-E0BB-45D1-893C-5DFF0BB5CCE7}" type="presParOf" srcId="{C3B8245B-7D22-4FD5-96B7-924E74B68632}" destId="{C827DEAF-94A2-4270-96E9-2E332FF7851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035F85-59B4-4077-BA7B-BDC72A30DBBD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37C343-58AE-4CEE-A30D-BF7793943E86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Your Feedback</a:t>
          </a:r>
          <a:endParaRPr lang="en-US" dirty="0">
            <a:solidFill>
              <a:schemeClr val="tx2"/>
            </a:solidFill>
          </a:endParaRPr>
        </a:p>
      </dgm:t>
    </dgm:pt>
    <dgm:pt modelId="{FC73C335-0153-43F5-B7D4-D9FB135ED0C2}" type="parTrans" cxnId="{8830F9B1-8202-4494-B67B-4916AEAFDFDD}">
      <dgm:prSet/>
      <dgm:spPr/>
      <dgm:t>
        <a:bodyPr/>
        <a:lstStyle/>
        <a:p>
          <a:endParaRPr lang="en-US"/>
        </a:p>
      </dgm:t>
    </dgm:pt>
    <dgm:pt modelId="{A47E5751-CAE6-4DA6-8810-24AD0BFCFD79}" type="sibTrans" cxnId="{8830F9B1-8202-4494-B67B-4916AEAFDFDD}">
      <dgm:prSet/>
      <dgm:spPr/>
      <dgm:t>
        <a:bodyPr/>
        <a:lstStyle/>
        <a:p>
          <a:endParaRPr lang="en-US"/>
        </a:p>
      </dgm:t>
    </dgm:pt>
    <dgm:pt modelId="{64DC0DDC-03C7-42F2-A99C-F2FB745FAA8E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Assessment Plan</a:t>
          </a:r>
          <a:endParaRPr lang="en-US" dirty="0">
            <a:solidFill>
              <a:schemeClr val="tx2"/>
            </a:solidFill>
          </a:endParaRPr>
        </a:p>
      </dgm:t>
    </dgm:pt>
    <dgm:pt modelId="{575E2768-B255-4400-83C3-7A205C83A820}" type="parTrans" cxnId="{C41F7B20-2E7E-44D0-9146-152C9BBE39A7}">
      <dgm:prSet/>
      <dgm:spPr/>
      <dgm:t>
        <a:bodyPr/>
        <a:lstStyle/>
        <a:p>
          <a:endParaRPr lang="en-US"/>
        </a:p>
      </dgm:t>
    </dgm:pt>
    <dgm:pt modelId="{16C5DE48-CCF6-4E03-8AC6-55EF00D70188}" type="sibTrans" cxnId="{C41F7B20-2E7E-44D0-9146-152C9BBE39A7}">
      <dgm:prSet/>
      <dgm:spPr/>
      <dgm:t>
        <a:bodyPr/>
        <a:lstStyle/>
        <a:p>
          <a:endParaRPr lang="en-US"/>
        </a:p>
      </dgm:t>
    </dgm:pt>
    <dgm:pt modelId="{40C1719D-8F3F-4D44-8E19-861DE1A4AF28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General Education</a:t>
          </a:r>
          <a:endParaRPr lang="en-US" dirty="0">
            <a:solidFill>
              <a:schemeClr val="tx2"/>
            </a:solidFill>
          </a:endParaRPr>
        </a:p>
      </dgm:t>
    </dgm:pt>
    <dgm:pt modelId="{7B11F0AD-0933-4E51-A735-84178EF0A1FA}" type="parTrans" cxnId="{BCDA296E-D3AC-48AC-8428-757437DB6602}">
      <dgm:prSet/>
      <dgm:spPr/>
      <dgm:t>
        <a:bodyPr/>
        <a:lstStyle/>
        <a:p>
          <a:endParaRPr lang="en-US"/>
        </a:p>
      </dgm:t>
    </dgm:pt>
    <dgm:pt modelId="{A98B881E-FFBB-46DB-82E6-0A882EF74462}" type="sibTrans" cxnId="{BCDA296E-D3AC-48AC-8428-757437DB6602}">
      <dgm:prSet/>
      <dgm:spPr/>
      <dgm:t>
        <a:bodyPr/>
        <a:lstStyle/>
        <a:p>
          <a:endParaRPr lang="en-US"/>
        </a:p>
      </dgm:t>
    </dgm:pt>
    <dgm:pt modelId="{05D31580-6585-42F2-BF92-47DFFCE592FB}" type="pres">
      <dgm:prSet presAssocID="{40035F85-59B4-4077-BA7B-BDC72A30DB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4F994-7800-432B-9D32-F8AB9A4ABC88}" type="pres">
      <dgm:prSet presAssocID="{DB37C343-58AE-4CEE-A30D-BF7793943E86}" presName="comp" presStyleCnt="0"/>
      <dgm:spPr/>
    </dgm:pt>
    <dgm:pt modelId="{A5D951A7-72A8-47A7-96D9-DAA88D81C289}" type="pres">
      <dgm:prSet presAssocID="{DB37C343-58AE-4CEE-A30D-BF7793943E86}" presName="box" presStyleLbl="node1" presStyleIdx="0" presStyleCnt="3"/>
      <dgm:spPr/>
      <dgm:t>
        <a:bodyPr/>
        <a:lstStyle/>
        <a:p>
          <a:endParaRPr lang="en-US"/>
        </a:p>
      </dgm:t>
    </dgm:pt>
    <dgm:pt modelId="{C8816201-C699-4FC4-A31D-4A37B3E390FD}" type="pres">
      <dgm:prSet presAssocID="{DB37C343-58AE-4CEE-A30D-BF7793943E86}" presName="img" presStyleLbl="fgImgPlace1" presStyleIdx="0" presStyleCnt="3" custScaleX="9842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59" t="-141448" r="-859" b="-194552"/>
          </a:stretch>
        </a:blipFill>
      </dgm:spPr>
    </dgm:pt>
    <dgm:pt modelId="{4978ECA9-2060-4193-8581-611B7B2E1D24}" type="pres">
      <dgm:prSet presAssocID="{DB37C343-58AE-4CEE-A30D-BF7793943E8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03E1F-23F7-4519-97F9-D58D9E79A0B7}" type="pres">
      <dgm:prSet presAssocID="{A47E5751-CAE6-4DA6-8810-24AD0BFCFD79}" presName="spacer" presStyleCnt="0"/>
      <dgm:spPr/>
    </dgm:pt>
    <dgm:pt modelId="{DDAACB12-162C-4E3E-BDF4-2096981F8FF0}" type="pres">
      <dgm:prSet presAssocID="{64DC0DDC-03C7-42F2-A99C-F2FB745FAA8E}" presName="comp" presStyleCnt="0"/>
      <dgm:spPr/>
    </dgm:pt>
    <dgm:pt modelId="{30C0945A-6629-4DF4-9C4F-21CA04968C6A}" type="pres">
      <dgm:prSet presAssocID="{64DC0DDC-03C7-42F2-A99C-F2FB745FAA8E}" presName="box" presStyleLbl="node1" presStyleIdx="1" presStyleCnt="3"/>
      <dgm:spPr/>
      <dgm:t>
        <a:bodyPr/>
        <a:lstStyle/>
        <a:p>
          <a:endParaRPr lang="en-US"/>
        </a:p>
      </dgm:t>
    </dgm:pt>
    <dgm:pt modelId="{EA0C1A5C-2FD7-4F3D-9E4C-65F1BF35586E}" type="pres">
      <dgm:prSet presAssocID="{64DC0DDC-03C7-42F2-A99C-F2FB745FAA8E}" presName="img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45" t="-231942" r="-1545" b="-38058"/>
          </a:stretch>
        </a:blipFill>
      </dgm:spPr>
    </dgm:pt>
    <dgm:pt modelId="{C2513434-C822-4AB7-A2C2-E26716E1D8A2}" type="pres">
      <dgm:prSet presAssocID="{64DC0DDC-03C7-42F2-A99C-F2FB745FAA8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70EF1-28AF-4177-AD74-6153578F9600}" type="pres">
      <dgm:prSet presAssocID="{16C5DE48-CCF6-4E03-8AC6-55EF00D70188}" presName="spacer" presStyleCnt="0"/>
      <dgm:spPr/>
    </dgm:pt>
    <dgm:pt modelId="{168FF836-9C99-4507-BBD1-979DA93FD363}" type="pres">
      <dgm:prSet presAssocID="{40C1719D-8F3F-4D44-8E19-861DE1A4AF28}" presName="comp" presStyleCnt="0"/>
      <dgm:spPr/>
    </dgm:pt>
    <dgm:pt modelId="{B6B7ED6D-EE9A-41CC-AC7F-DC920156CB3E}" type="pres">
      <dgm:prSet presAssocID="{40C1719D-8F3F-4D44-8E19-861DE1A4AF28}" presName="box" presStyleLbl="node1" presStyleIdx="2" presStyleCnt="3"/>
      <dgm:spPr/>
      <dgm:t>
        <a:bodyPr/>
        <a:lstStyle/>
        <a:p>
          <a:endParaRPr lang="en-US"/>
        </a:p>
      </dgm:t>
    </dgm:pt>
    <dgm:pt modelId="{110FBC41-43FE-4A97-8467-B7DB7A8C623E}" type="pres">
      <dgm:prSet presAssocID="{40C1719D-8F3F-4D44-8E19-861DE1A4AF28}" presName="img" presStyleLbl="fgImgPlace1" presStyleIdx="2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45" t="-9546" r="1545" b="-260454"/>
          </a:stretch>
        </a:blipFill>
      </dgm:spPr>
    </dgm:pt>
    <dgm:pt modelId="{DB207EC2-5829-4292-83C2-EC31BEBF13B8}" type="pres">
      <dgm:prSet presAssocID="{40C1719D-8F3F-4D44-8E19-861DE1A4AF2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9B4CF4-7D01-42B8-8BAC-007DD937EDAC}" type="presOf" srcId="{DB37C343-58AE-4CEE-A30D-BF7793943E86}" destId="{4978ECA9-2060-4193-8581-611B7B2E1D24}" srcOrd="1" destOrd="0" presId="urn:microsoft.com/office/officeart/2005/8/layout/vList4"/>
    <dgm:cxn modelId="{86C4EDCD-859E-4885-B4DC-3E06AB28530D}" type="presOf" srcId="{40C1719D-8F3F-4D44-8E19-861DE1A4AF28}" destId="{DB207EC2-5829-4292-83C2-EC31BEBF13B8}" srcOrd="1" destOrd="0" presId="urn:microsoft.com/office/officeart/2005/8/layout/vList4"/>
    <dgm:cxn modelId="{3B9FA60F-3955-4E0D-A490-53D1F6ADCBF2}" type="presOf" srcId="{64DC0DDC-03C7-42F2-A99C-F2FB745FAA8E}" destId="{30C0945A-6629-4DF4-9C4F-21CA04968C6A}" srcOrd="0" destOrd="0" presId="urn:microsoft.com/office/officeart/2005/8/layout/vList4"/>
    <dgm:cxn modelId="{C41F7B20-2E7E-44D0-9146-152C9BBE39A7}" srcId="{40035F85-59B4-4077-BA7B-BDC72A30DBBD}" destId="{64DC0DDC-03C7-42F2-A99C-F2FB745FAA8E}" srcOrd="1" destOrd="0" parTransId="{575E2768-B255-4400-83C3-7A205C83A820}" sibTransId="{16C5DE48-CCF6-4E03-8AC6-55EF00D70188}"/>
    <dgm:cxn modelId="{902F30DE-B8E4-438A-A1C6-0DBE4AD41DF5}" type="presOf" srcId="{40C1719D-8F3F-4D44-8E19-861DE1A4AF28}" destId="{B6B7ED6D-EE9A-41CC-AC7F-DC920156CB3E}" srcOrd="0" destOrd="0" presId="urn:microsoft.com/office/officeart/2005/8/layout/vList4"/>
    <dgm:cxn modelId="{0AA81E36-F793-467C-A733-36819F7A4D26}" type="presOf" srcId="{DB37C343-58AE-4CEE-A30D-BF7793943E86}" destId="{A5D951A7-72A8-47A7-96D9-DAA88D81C289}" srcOrd="0" destOrd="0" presId="urn:microsoft.com/office/officeart/2005/8/layout/vList4"/>
    <dgm:cxn modelId="{8830F9B1-8202-4494-B67B-4916AEAFDFDD}" srcId="{40035F85-59B4-4077-BA7B-BDC72A30DBBD}" destId="{DB37C343-58AE-4CEE-A30D-BF7793943E86}" srcOrd="0" destOrd="0" parTransId="{FC73C335-0153-43F5-B7D4-D9FB135ED0C2}" sibTransId="{A47E5751-CAE6-4DA6-8810-24AD0BFCFD79}"/>
    <dgm:cxn modelId="{78CAB6CD-A6D0-459A-A8E8-D9A3DA3B70A2}" type="presOf" srcId="{64DC0DDC-03C7-42F2-A99C-F2FB745FAA8E}" destId="{C2513434-C822-4AB7-A2C2-E26716E1D8A2}" srcOrd="1" destOrd="0" presId="urn:microsoft.com/office/officeart/2005/8/layout/vList4"/>
    <dgm:cxn modelId="{4D7988DF-230D-4D9E-9798-22FEDDB54125}" type="presOf" srcId="{40035F85-59B4-4077-BA7B-BDC72A30DBBD}" destId="{05D31580-6585-42F2-BF92-47DFFCE592FB}" srcOrd="0" destOrd="0" presId="urn:microsoft.com/office/officeart/2005/8/layout/vList4"/>
    <dgm:cxn modelId="{BCDA296E-D3AC-48AC-8428-757437DB6602}" srcId="{40035F85-59B4-4077-BA7B-BDC72A30DBBD}" destId="{40C1719D-8F3F-4D44-8E19-861DE1A4AF28}" srcOrd="2" destOrd="0" parTransId="{7B11F0AD-0933-4E51-A735-84178EF0A1FA}" sibTransId="{A98B881E-FFBB-46DB-82E6-0A882EF74462}"/>
    <dgm:cxn modelId="{7462A8B6-0431-4E49-9AC1-7DEC033257C9}" type="presParOf" srcId="{05D31580-6585-42F2-BF92-47DFFCE592FB}" destId="{4B04F994-7800-432B-9D32-F8AB9A4ABC88}" srcOrd="0" destOrd="0" presId="urn:microsoft.com/office/officeart/2005/8/layout/vList4"/>
    <dgm:cxn modelId="{99D60705-0793-4EE6-9E90-AE793D17350C}" type="presParOf" srcId="{4B04F994-7800-432B-9D32-F8AB9A4ABC88}" destId="{A5D951A7-72A8-47A7-96D9-DAA88D81C289}" srcOrd="0" destOrd="0" presId="urn:microsoft.com/office/officeart/2005/8/layout/vList4"/>
    <dgm:cxn modelId="{A209A8CC-99EE-4ED9-8DFA-853E1FB737F3}" type="presParOf" srcId="{4B04F994-7800-432B-9D32-F8AB9A4ABC88}" destId="{C8816201-C699-4FC4-A31D-4A37B3E390FD}" srcOrd="1" destOrd="0" presId="urn:microsoft.com/office/officeart/2005/8/layout/vList4"/>
    <dgm:cxn modelId="{092DB564-7A26-45DF-A11E-D74E0D6FC144}" type="presParOf" srcId="{4B04F994-7800-432B-9D32-F8AB9A4ABC88}" destId="{4978ECA9-2060-4193-8581-611B7B2E1D24}" srcOrd="2" destOrd="0" presId="urn:microsoft.com/office/officeart/2005/8/layout/vList4"/>
    <dgm:cxn modelId="{CC2AA088-E63A-4A53-8744-E52D7C4941F3}" type="presParOf" srcId="{05D31580-6585-42F2-BF92-47DFFCE592FB}" destId="{81B03E1F-23F7-4519-97F9-D58D9E79A0B7}" srcOrd="1" destOrd="0" presId="urn:microsoft.com/office/officeart/2005/8/layout/vList4"/>
    <dgm:cxn modelId="{FED3D5FF-2E53-47C0-BFB6-85D0F91F91BB}" type="presParOf" srcId="{05D31580-6585-42F2-BF92-47DFFCE592FB}" destId="{DDAACB12-162C-4E3E-BDF4-2096981F8FF0}" srcOrd="2" destOrd="0" presId="urn:microsoft.com/office/officeart/2005/8/layout/vList4"/>
    <dgm:cxn modelId="{70D45F9C-648C-4509-8316-7B9B0884DDB8}" type="presParOf" srcId="{DDAACB12-162C-4E3E-BDF4-2096981F8FF0}" destId="{30C0945A-6629-4DF4-9C4F-21CA04968C6A}" srcOrd="0" destOrd="0" presId="urn:microsoft.com/office/officeart/2005/8/layout/vList4"/>
    <dgm:cxn modelId="{AF058DEC-5916-4BBD-A257-B0A9C6E58B8E}" type="presParOf" srcId="{DDAACB12-162C-4E3E-BDF4-2096981F8FF0}" destId="{EA0C1A5C-2FD7-4F3D-9E4C-65F1BF35586E}" srcOrd="1" destOrd="0" presId="urn:microsoft.com/office/officeart/2005/8/layout/vList4"/>
    <dgm:cxn modelId="{8A30F8EE-09D5-4F39-88EC-E438E492D426}" type="presParOf" srcId="{DDAACB12-162C-4E3E-BDF4-2096981F8FF0}" destId="{C2513434-C822-4AB7-A2C2-E26716E1D8A2}" srcOrd="2" destOrd="0" presId="urn:microsoft.com/office/officeart/2005/8/layout/vList4"/>
    <dgm:cxn modelId="{FFE43BA8-7013-4479-8E84-409566048B94}" type="presParOf" srcId="{05D31580-6585-42F2-BF92-47DFFCE592FB}" destId="{4C770EF1-28AF-4177-AD74-6153578F9600}" srcOrd="3" destOrd="0" presId="urn:microsoft.com/office/officeart/2005/8/layout/vList4"/>
    <dgm:cxn modelId="{14D518D0-28CA-4A6C-B7CB-2B77CE2BCA0F}" type="presParOf" srcId="{05D31580-6585-42F2-BF92-47DFFCE592FB}" destId="{168FF836-9C99-4507-BBD1-979DA93FD363}" srcOrd="4" destOrd="0" presId="urn:microsoft.com/office/officeart/2005/8/layout/vList4"/>
    <dgm:cxn modelId="{F1B5F5BA-8F80-4B6C-8011-1FD4C6B1CE36}" type="presParOf" srcId="{168FF836-9C99-4507-BBD1-979DA93FD363}" destId="{B6B7ED6D-EE9A-41CC-AC7F-DC920156CB3E}" srcOrd="0" destOrd="0" presId="urn:microsoft.com/office/officeart/2005/8/layout/vList4"/>
    <dgm:cxn modelId="{BDDAD5AB-0C46-42A5-9696-0AB2A7E5FE85}" type="presParOf" srcId="{168FF836-9C99-4507-BBD1-979DA93FD363}" destId="{110FBC41-43FE-4A97-8467-B7DB7A8C623E}" srcOrd="1" destOrd="0" presId="urn:microsoft.com/office/officeart/2005/8/layout/vList4"/>
    <dgm:cxn modelId="{EA9A74C7-2275-45DA-B3E8-8835AA7C974E}" type="presParOf" srcId="{168FF836-9C99-4507-BBD1-979DA93FD363}" destId="{DB207EC2-5829-4292-83C2-EC31BEBF13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951A7-72A8-47A7-96D9-DAA88D81C289}">
      <dsp:nvSpPr>
        <dsp:cNvPr id="0" name=""/>
        <dsp:cNvSpPr/>
      </dsp:nvSpPr>
      <dsp:spPr>
        <a:xfrm>
          <a:off x="0" y="0"/>
          <a:ext cx="6589485" cy="139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solidFill>
                <a:schemeClr val="tx2"/>
              </a:solidFill>
            </a:rPr>
            <a:t>ISLO Review</a:t>
          </a:r>
          <a:endParaRPr lang="en-US" sz="6300" kern="1200" dirty="0">
            <a:solidFill>
              <a:schemeClr val="tx2"/>
            </a:solidFill>
          </a:endParaRPr>
        </a:p>
      </dsp:txBody>
      <dsp:txXfrm>
        <a:off x="1456981" y="0"/>
        <a:ext cx="5132503" cy="1390844"/>
      </dsp:txXfrm>
    </dsp:sp>
    <dsp:sp modelId="{C8816201-C699-4FC4-A31D-4A37B3E390FD}">
      <dsp:nvSpPr>
        <dsp:cNvPr id="0" name=""/>
        <dsp:cNvSpPr/>
      </dsp:nvSpPr>
      <dsp:spPr>
        <a:xfrm>
          <a:off x="149489" y="139084"/>
          <a:ext cx="1297087" cy="11126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59" t="-141448" r="-859" b="-19455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945A-6629-4DF4-9C4F-21CA04968C6A}">
      <dsp:nvSpPr>
        <dsp:cNvPr id="0" name=""/>
        <dsp:cNvSpPr/>
      </dsp:nvSpPr>
      <dsp:spPr>
        <a:xfrm>
          <a:off x="0" y="1529928"/>
          <a:ext cx="6589485" cy="139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solidFill>
                <a:schemeClr val="tx2"/>
              </a:solidFill>
            </a:rPr>
            <a:t>Revised ISLOs</a:t>
          </a:r>
          <a:endParaRPr lang="en-US" sz="6300" kern="1200" dirty="0">
            <a:solidFill>
              <a:schemeClr val="tx2"/>
            </a:solidFill>
          </a:endParaRPr>
        </a:p>
      </dsp:txBody>
      <dsp:txXfrm>
        <a:off x="1456981" y="1529928"/>
        <a:ext cx="5132503" cy="1390844"/>
      </dsp:txXfrm>
    </dsp:sp>
    <dsp:sp modelId="{EA0C1A5C-2FD7-4F3D-9E4C-65F1BF35586E}">
      <dsp:nvSpPr>
        <dsp:cNvPr id="0" name=""/>
        <dsp:cNvSpPr/>
      </dsp:nvSpPr>
      <dsp:spPr>
        <a:xfrm>
          <a:off x="139084" y="1669013"/>
          <a:ext cx="1317897" cy="11126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45" t="-231942" r="-1545" b="-3805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7ED6D-EE9A-41CC-AC7F-DC920156CB3E}">
      <dsp:nvSpPr>
        <dsp:cNvPr id="0" name=""/>
        <dsp:cNvSpPr/>
      </dsp:nvSpPr>
      <dsp:spPr>
        <a:xfrm>
          <a:off x="0" y="3059857"/>
          <a:ext cx="6589485" cy="139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solidFill>
                <a:schemeClr val="tx2"/>
              </a:solidFill>
            </a:rPr>
            <a:t>Next Steps</a:t>
          </a:r>
          <a:endParaRPr lang="en-US" sz="6300" kern="1200" dirty="0">
            <a:solidFill>
              <a:schemeClr val="tx2"/>
            </a:solidFill>
          </a:endParaRPr>
        </a:p>
      </dsp:txBody>
      <dsp:txXfrm>
        <a:off x="1456981" y="3059857"/>
        <a:ext cx="5132503" cy="1390844"/>
      </dsp:txXfrm>
    </dsp:sp>
    <dsp:sp modelId="{110FBC41-43FE-4A97-8467-B7DB7A8C623E}">
      <dsp:nvSpPr>
        <dsp:cNvPr id="0" name=""/>
        <dsp:cNvSpPr/>
      </dsp:nvSpPr>
      <dsp:spPr>
        <a:xfrm>
          <a:off x="139084" y="3198942"/>
          <a:ext cx="1317897" cy="11126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45" t="-9546" r="1545" b="-26045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C4D64-2BEA-4EC3-88E3-53BF0AFBC776}">
      <dsp:nvSpPr>
        <dsp:cNvPr id="0" name=""/>
        <dsp:cNvSpPr/>
      </dsp:nvSpPr>
      <dsp:spPr>
        <a:xfrm>
          <a:off x="0" y="1672504"/>
          <a:ext cx="13479824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9B9B9-496B-46B4-A84B-D747E58E17A2}">
      <dsp:nvSpPr>
        <dsp:cNvPr id="0" name=""/>
        <dsp:cNvSpPr/>
      </dsp:nvSpPr>
      <dsp:spPr>
        <a:xfrm>
          <a:off x="4699" y="0"/>
          <a:ext cx="241985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ISLO Assessment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2007-14</a:t>
          </a:r>
          <a:endParaRPr lang="en-US" sz="2400" kern="1200" dirty="0"/>
        </a:p>
      </dsp:txBody>
      <dsp:txXfrm>
        <a:off x="4699" y="0"/>
        <a:ext cx="2419852" cy="2167466"/>
      </dsp:txXfrm>
    </dsp:sp>
    <dsp:sp modelId="{0949514E-1BB3-42B4-8E44-D6287E68E3C1}">
      <dsp:nvSpPr>
        <dsp:cNvPr id="0" name=""/>
        <dsp:cNvSpPr/>
      </dsp:nvSpPr>
      <dsp:spPr>
        <a:xfrm>
          <a:off x="943691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8E9DE-52EB-41A7-B05E-0EF20B04050E}">
      <dsp:nvSpPr>
        <dsp:cNvPr id="0" name=""/>
        <dsp:cNvSpPr/>
      </dsp:nvSpPr>
      <dsp:spPr>
        <a:xfrm>
          <a:off x="2545544" y="3251200"/>
          <a:ext cx="241985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Assessment Exec Review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2013-14</a:t>
          </a:r>
          <a:endParaRPr lang="en-US" sz="2400" kern="1200" dirty="0"/>
        </a:p>
      </dsp:txBody>
      <dsp:txXfrm>
        <a:off x="2545544" y="3251200"/>
        <a:ext cx="2419852" cy="2167466"/>
      </dsp:txXfrm>
    </dsp:sp>
    <dsp:sp modelId="{173C16DE-BCB0-4D32-8EBA-27E7DB1576FE}">
      <dsp:nvSpPr>
        <dsp:cNvPr id="0" name=""/>
        <dsp:cNvSpPr/>
      </dsp:nvSpPr>
      <dsp:spPr>
        <a:xfrm>
          <a:off x="348453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7672E-7A88-4D5A-B8DB-371EF4A45A3C}">
      <dsp:nvSpPr>
        <dsp:cNvPr id="0" name=""/>
        <dsp:cNvSpPr/>
      </dsp:nvSpPr>
      <dsp:spPr>
        <a:xfrm>
          <a:off x="5086388" y="0"/>
          <a:ext cx="321554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Recommendations to GERTF</a:t>
          </a:r>
          <a:r>
            <a:rPr lang="en-US" sz="190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June 2014</a:t>
          </a:r>
          <a:endParaRPr lang="en-US" sz="2400" kern="1200" dirty="0"/>
        </a:p>
      </dsp:txBody>
      <dsp:txXfrm>
        <a:off x="5086388" y="0"/>
        <a:ext cx="3215547" cy="2167466"/>
      </dsp:txXfrm>
    </dsp:sp>
    <dsp:sp modelId="{C35C8955-D708-4C79-AD8E-A1D568CFA3A6}">
      <dsp:nvSpPr>
        <dsp:cNvPr id="0" name=""/>
        <dsp:cNvSpPr/>
      </dsp:nvSpPr>
      <dsp:spPr>
        <a:xfrm>
          <a:off x="6423229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C22DF-D08E-498A-88BD-F3635062DD7A}">
      <dsp:nvSpPr>
        <dsp:cNvPr id="0" name=""/>
        <dsp:cNvSpPr/>
      </dsp:nvSpPr>
      <dsp:spPr>
        <a:xfrm>
          <a:off x="8422929" y="3251200"/>
          <a:ext cx="370421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Subcommittees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Fall 2014</a:t>
          </a:r>
          <a:endParaRPr lang="en-US" sz="2400" kern="1200" dirty="0"/>
        </a:p>
      </dsp:txBody>
      <dsp:txXfrm>
        <a:off x="8422929" y="3251200"/>
        <a:ext cx="3704212" cy="2167466"/>
      </dsp:txXfrm>
    </dsp:sp>
    <dsp:sp modelId="{252AF9B7-1D96-4DFD-864F-2E211702C83D}">
      <dsp:nvSpPr>
        <dsp:cNvPr id="0" name=""/>
        <dsp:cNvSpPr/>
      </dsp:nvSpPr>
      <dsp:spPr>
        <a:xfrm>
          <a:off x="1000410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951A7-72A8-47A7-96D9-DAA88D81C289}">
      <dsp:nvSpPr>
        <dsp:cNvPr id="0" name=""/>
        <dsp:cNvSpPr/>
      </dsp:nvSpPr>
      <dsp:spPr>
        <a:xfrm>
          <a:off x="0" y="0"/>
          <a:ext cx="6589485" cy="139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tx2"/>
              </a:solidFill>
            </a:rPr>
            <a:t>Your Feedback</a:t>
          </a:r>
          <a:endParaRPr lang="en-US" sz="4900" kern="1200" dirty="0">
            <a:solidFill>
              <a:schemeClr val="tx2"/>
            </a:solidFill>
          </a:endParaRPr>
        </a:p>
      </dsp:txBody>
      <dsp:txXfrm>
        <a:off x="1456981" y="0"/>
        <a:ext cx="5132503" cy="1390844"/>
      </dsp:txXfrm>
    </dsp:sp>
    <dsp:sp modelId="{C8816201-C699-4FC4-A31D-4A37B3E390FD}">
      <dsp:nvSpPr>
        <dsp:cNvPr id="0" name=""/>
        <dsp:cNvSpPr/>
      </dsp:nvSpPr>
      <dsp:spPr>
        <a:xfrm>
          <a:off x="149489" y="139084"/>
          <a:ext cx="1297087" cy="11126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59" t="-141448" r="-859" b="-19455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945A-6629-4DF4-9C4F-21CA04968C6A}">
      <dsp:nvSpPr>
        <dsp:cNvPr id="0" name=""/>
        <dsp:cNvSpPr/>
      </dsp:nvSpPr>
      <dsp:spPr>
        <a:xfrm>
          <a:off x="0" y="1529928"/>
          <a:ext cx="6589485" cy="139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tx2"/>
              </a:solidFill>
            </a:rPr>
            <a:t>Assessment Plan</a:t>
          </a:r>
          <a:endParaRPr lang="en-US" sz="4900" kern="1200" dirty="0">
            <a:solidFill>
              <a:schemeClr val="tx2"/>
            </a:solidFill>
          </a:endParaRPr>
        </a:p>
      </dsp:txBody>
      <dsp:txXfrm>
        <a:off x="1456981" y="1529928"/>
        <a:ext cx="5132503" cy="1390844"/>
      </dsp:txXfrm>
    </dsp:sp>
    <dsp:sp modelId="{EA0C1A5C-2FD7-4F3D-9E4C-65F1BF35586E}">
      <dsp:nvSpPr>
        <dsp:cNvPr id="0" name=""/>
        <dsp:cNvSpPr/>
      </dsp:nvSpPr>
      <dsp:spPr>
        <a:xfrm>
          <a:off x="139084" y="1669013"/>
          <a:ext cx="1317897" cy="11126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45" t="-231942" r="-1545" b="-3805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7ED6D-EE9A-41CC-AC7F-DC920156CB3E}">
      <dsp:nvSpPr>
        <dsp:cNvPr id="0" name=""/>
        <dsp:cNvSpPr/>
      </dsp:nvSpPr>
      <dsp:spPr>
        <a:xfrm>
          <a:off x="0" y="3059857"/>
          <a:ext cx="6589485" cy="1390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tx2"/>
              </a:solidFill>
            </a:rPr>
            <a:t>General Education</a:t>
          </a:r>
          <a:endParaRPr lang="en-US" sz="4900" kern="1200" dirty="0">
            <a:solidFill>
              <a:schemeClr val="tx2"/>
            </a:solidFill>
          </a:endParaRPr>
        </a:p>
      </dsp:txBody>
      <dsp:txXfrm>
        <a:off x="1456981" y="3059857"/>
        <a:ext cx="5132503" cy="1390844"/>
      </dsp:txXfrm>
    </dsp:sp>
    <dsp:sp modelId="{110FBC41-43FE-4A97-8467-B7DB7A8C623E}">
      <dsp:nvSpPr>
        <dsp:cNvPr id="0" name=""/>
        <dsp:cNvSpPr/>
      </dsp:nvSpPr>
      <dsp:spPr>
        <a:xfrm>
          <a:off x="139084" y="3198942"/>
          <a:ext cx="1317897" cy="11126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45" t="-9546" r="1545" b="-26045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81DBE-B71A-47C0-86B5-BAB12CA19CE6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73DB-BD89-4DC6-9C37-FFBA6CF15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4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Hallie acknowledge</a:t>
            </a:r>
            <a:r>
              <a:rPr lang="en-US" baseline="0" dirty="0" smtClean="0"/>
              <a:t> committee members and </a:t>
            </a:r>
            <a:r>
              <a:rPr lang="en-US" dirty="0" smtClean="0"/>
              <a:t>introduce Ben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06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Hallie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Your feedback (take comments/questions</a:t>
            </a:r>
            <a:r>
              <a:rPr lang="en-US" baseline="0" dirty="0" smtClean="0"/>
              <a:t> time permitting)</a:t>
            </a:r>
            <a:endParaRPr lang="en-US" dirty="0" smtClean="0"/>
          </a:p>
          <a:p>
            <a:pPr lvl="1"/>
            <a:r>
              <a:rPr lang="en-US" dirty="0" smtClean="0"/>
              <a:t>Hallie Neupert</a:t>
            </a:r>
          </a:p>
          <a:p>
            <a:pPr lvl="1"/>
            <a:r>
              <a:rPr lang="en-US" dirty="0" smtClean="0"/>
              <a:t>CJ Riley</a:t>
            </a:r>
          </a:p>
          <a:p>
            <a:pPr lvl="1"/>
            <a:r>
              <a:rPr lang="en-US" dirty="0" smtClean="0"/>
              <a:t>Your program assessment coordinator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How does this change</a:t>
            </a:r>
            <a:r>
              <a:rPr lang="en-US" baseline="0" dirty="0" smtClean="0"/>
              <a:t> assessment?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Changes to assessment cycle and/or plan</a:t>
            </a:r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CJ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dirty="0" smtClean="0"/>
              <a:t>How the GERTF will use the ISLOs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Use</a:t>
            </a:r>
            <a:r>
              <a:rPr lang="en-US" baseline="0" dirty="0" smtClean="0"/>
              <a:t> as foundation for GE (strong link)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GERTF winter term work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Many have expressed the desire to continue </a:t>
            </a:r>
            <a:r>
              <a:rPr lang="en-US" baseline="0" dirty="0" err="1" smtClean="0"/>
              <a:t>involvment</a:t>
            </a:r>
            <a:endParaRPr lang="en-US" baseline="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Others needed, indicate your interest on feedback form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5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1200" dirty="0" smtClean="0"/>
              <a:t>Hallie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ISLO</a:t>
            </a:r>
            <a:r>
              <a:rPr lang="en-US" sz="1200" baseline="0" dirty="0" smtClean="0"/>
              <a:t> </a:t>
            </a:r>
            <a:r>
              <a:rPr lang="en-US" sz="1200" dirty="0" smtClean="0"/>
              <a:t>Review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Introduce Revised ISLOs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Next Steps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 smtClean="0"/>
          </a:p>
          <a:p>
            <a:pPr marL="0" indent="0">
              <a:buFont typeface="+mj-lt"/>
              <a:buNone/>
            </a:pPr>
            <a:r>
              <a:rPr lang="en-US" sz="1200" dirty="0" smtClean="0"/>
              <a:t>Hold</a:t>
            </a:r>
            <a:r>
              <a:rPr lang="en-US" sz="1200" baseline="0" dirty="0" smtClean="0"/>
              <a:t> comments, we want to know what you think… reference feedback form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7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Hallie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7 years of ISLO assessment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Assessment Executive Committee 2013-14 review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ISLOs don’t align with Gen Ed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Recommendations to GERTF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Convocation mapping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Better definitions needed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Formed 6 subcommittees (25% of faculty involved)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Reported back to Assessment Executive Committee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Reviewed and combined to present today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Hallie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and why different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Revised</a:t>
            </a:r>
            <a:r>
              <a:rPr lang="en-US" baseline="0" dirty="0" smtClean="0"/>
              <a:t> ISLOs based on recommendations from 2013-14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Referenced National frameworks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Emphasize the number of faculty involved and thank them for their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Subcommittee chairs describe process and outcome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Refer</a:t>
            </a:r>
            <a:r>
              <a:rPr lang="en-US" baseline="0" dirty="0" smtClean="0"/>
              <a:t> to handout for details of revised ISLOs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Hallie acknowledge</a:t>
            </a:r>
            <a:r>
              <a:rPr lang="en-US" baseline="0" dirty="0" smtClean="0"/>
              <a:t> committee members and </a:t>
            </a:r>
            <a:r>
              <a:rPr lang="en-US" dirty="0" smtClean="0"/>
              <a:t>introduce Matt </a:t>
            </a:r>
            <a:r>
              <a:rPr lang="en-US" dirty="0" err="1" smtClean="0"/>
              <a:t>Schnackenberg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93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Hallie acknowledge</a:t>
            </a:r>
            <a:r>
              <a:rPr lang="en-US" baseline="0" dirty="0" smtClean="0"/>
              <a:t> committee members and </a:t>
            </a:r>
            <a:r>
              <a:rPr lang="en-US" dirty="0" smtClean="0"/>
              <a:t>introduce Trevor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Hallie:</a:t>
            </a:r>
            <a:r>
              <a:rPr lang="en-US" baseline="0" dirty="0" smtClean="0"/>
              <a:t> </a:t>
            </a:r>
            <a:r>
              <a:rPr lang="en-US" dirty="0" smtClean="0"/>
              <a:t>acknowledge</a:t>
            </a:r>
            <a:r>
              <a:rPr lang="en-US" baseline="0" dirty="0" smtClean="0"/>
              <a:t> committee members, Teresa unavailable, introduce </a:t>
            </a:r>
            <a:r>
              <a:rPr lang="en-US" baseline="0" dirty="0" err="1" smtClean="0"/>
              <a:t>Yasha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13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Hallie acknowledge</a:t>
            </a:r>
            <a:r>
              <a:rPr lang="en-US" baseline="0" dirty="0" smtClean="0"/>
              <a:t> committee members and </a:t>
            </a:r>
            <a:r>
              <a:rPr lang="en-US" dirty="0" smtClean="0"/>
              <a:t>introduce Seth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4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Hallie acknowledge</a:t>
            </a:r>
            <a:r>
              <a:rPr lang="en-US" baseline="0" dirty="0" smtClean="0"/>
              <a:t> committee members and </a:t>
            </a:r>
            <a:r>
              <a:rPr lang="en-US" dirty="0" smtClean="0"/>
              <a:t>introduce Matt </a:t>
            </a:r>
            <a:r>
              <a:rPr lang="en-US" dirty="0" err="1" smtClean="0"/>
              <a:t>Beekman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73DB-BD89-4DC6-9C37-FFBA6CF15A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9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2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6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8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5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09DED41-8A16-4853-A4ED-78193C460CC5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F9061FA-A5D3-473F-8983-CAA3FBCE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ISLO Forum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r>
              <a:rPr lang="en-US" dirty="0" smtClean="0"/>
              <a:t>Commission </a:t>
            </a:r>
          </a:p>
          <a:p>
            <a:r>
              <a:rPr lang="en-US" dirty="0" smtClean="0"/>
              <a:t>December 2,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6" y="1781693"/>
            <a:ext cx="2852928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1450" y="284176"/>
            <a:ext cx="10815549" cy="1508760"/>
          </a:xfrm>
        </p:spPr>
        <p:txBody>
          <a:bodyPr/>
          <a:lstStyle/>
          <a:p>
            <a:r>
              <a:rPr lang="en-US" b="1" dirty="0" smtClean="0"/>
              <a:t>ISLO 6: </a:t>
            </a:r>
            <a:r>
              <a:rPr lang="en-US" sz="4000" b="1" cap="none" dirty="0" smtClean="0"/>
              <a:t>Explore diverse perspectives</a:t>
            </a:r>
            <a:endParaRPr lang="en-US" sz="4000" b="1" cap="none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b="187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518288" cy="3429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Ben </a:t>
            </a:r>
            <a:r>
              <a:rPr lang="en-US" sz="3600" dirty="0" smtClean="0">
                <a:solidFill>
                  <a:schemeClr val="tx2"/>
                </a:solidFill>
              </a:rPr>
              <a:t>Bunting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Barry Canaday</a:t>
            </a:r>
            <a:br>
              <a:rPr lang="en-US" sz="3600" dirty="0"/>
            </a:br>
            <a:r>
              <a:rPr lang="en-US" sz="3600" dirty="0"/>
              <a:t>Sharon Beaudry</a:t>
            </a:r>
            <a:br>
              <a:rPr lang="en-US" sz="3600" dirty="0"/>
            </a:br>
            <a:r>
              <a:rPr lang="en-US" sz="3600" dirty="0"/>
              <a:t>Dibyajyoti Deb</a:t>
            </a:r>
            <a:br>
              <a:rPr lang="en-US" sz="3600" dirty="0"/>
            </a:br>
            <a:r>
              <a:rPr lang="en-US" sz="3600" dirty="0"/>
              <a:t>Gregg Waterman</a:t>
            </a:r>
            <a:br>
              <a:rPr lang="en-US" sz="3600" dirty="0"/>
            </a:br>
            <a:r>
              <a:rPr lang="en-US" sz="3600" dirty="0"/>
              <a:t>Veronica Koehn</a:t>
            </a:r>
          </a:p>
        </p:txBody>
      </p:sp>
    </p:spTree>
    <p:extLst>
      <p:ext uri="{BB962C8B-B14F-4D97-AF65-F5344CB8AC3E}">
        <p14:creationId xmlns:p14="http://schemas.microsoft.com/office/powerpoint/2010/main" val="35187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3292324"/>
              </p:ext>
            </p:extLst>
          </p:nvPr>
        </p:nvGraphicFramePr>
        <p:xfrm>
          <a:off x="1202919" y="2136710"/>
          <a:ext cx="6589485" cy="445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4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Forum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4464876"/>
              </p:ext>
            </p:extLst>
          </p:nvPr>
        </p:nvGraphicFramePr>
        <p:xfrm>
          <a:off x="1202919" y="2136710"/>
          <a:ext cx="6589485" cy="445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ISLO Review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1432475"/>
              </p:ext>
            </p:extLst>
          </p:nvPr>
        </p:nvGraphicFramePr>
        <p:xfrm>
          <a:off x="-187570" y="1802748"/>
          <a:ext cx="134798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76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26397" y="414386"/>
            <a:ext cx="4756150" cy="742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ISLOs 2007-2014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326571" y="1229114"/>
            <a:ext cx="6640285" cy="509088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Teams and/or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Professionalism &amp; ethical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Critical thinking and problem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Career development &amp; lifelong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Mathematical knowledge &amp;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Scientific knowledge &amp; skills in scientific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Cultural awareness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7317695" y="410709"/>
            <a:ext cx="4754562" cy="742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Revised ISLOs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7437438" y="1149496"/>
            <a:ext cx="4754562" cy="5112657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/>
              <a:t>Communication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/>
              <a:t>Teamwork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/>
              <a:t>Ethical Reasoning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/>
              <a:t>Inquiry and Analysis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/>
              <a:t>Quantitative Literacy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/>
              <a:t>Diverse Perspectives</a:t>
            </a:r>
          </a:p>
        </p:txBody>
      </p:sp>
    </p:spTree>
    <p:extLst>
      <p:ext uri="{BB962C8B-B14F-4D97-AF65-F5344CB8AC3E}">
        <p14:creationId xmlns:p14="http://schemas.microsoft.com/office/powerpoint/2010/main" val="19199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1451" y="284176"/>
            <a:ext cx="12020550" cy="1508760"/>
          </a:xfrm>
        </p:spPr>
        <p:txBody>
          <a:bodyPr>
            <a:noAutofit/>
          </a:bodyPr>
          <a:lstStyle/>
          <a:p>
            <a:r>
              <a:rPr lang="en-US" sz="4000" b="1" cap="none" dirty="0" smtClean="0"/>
              <a:t>ISLO 1:  Communicate effectively orally </a:t>
            </a:r>
            <a:r>
              <a:rPr lang="en-US" sz="4000" b="1" cap="none" dirty="0"/>
              <a:t>and in </a:t>
            </a:r>
            <a:r>
              <a:rPr lang="en-US" sz="4000" b="1" cap="none" dirty="0" smtClean="0"/>
              <a:t>writing</a:t>
            </a:r>
            <a:endParaRPr lang="en-US" sz="4000" b="1" cap="none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96" y="2211494"/>
            <a:ext cx="5873608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790687" y="2150621"/>
            <a:ext cx="4199149" cy="3429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Matt </a:t>
            </a:r>
            <a:r>
              <a:rPr lang="en-US" sz="3600" dirty="0" smtClean="0">
                <a:solidFill>
                  <a:schemeClr val="tx2"/>
                </a:solidFill>
              </a:rPr>
              <a:t>Schnackenberg</a:t>
            </a: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/>
              <a:t>Ron Swisher</a:t>
            </a:r>
            <a:br>
              <a:rPr lang="en-US" sz="3600" dirty="0"/>
            </a:br>
            <a:r>
              <a:rPr lang="en-US" sz="3600" dirty="0"/>
              <a:t>Sean St. Clair</a:t>
            </a:r>
            <a:br>
              <a:rPr lang="en-US" sz="3600" dirty="0"/>
            </a:br>
            <a:r>
              <a:rPr lang="en-US" sz="3600" dirty="0"/>
              <a:t>Elizabeth Gordon</a:t>
            </a:r>
            <a:br>
              <a:rPr lang="en-US" sz="3600" dirty="0"/>
            </a:br>
            <a:r>
              <a:rPr lang="en-US" sz="3600" dirty="0"/>
              <a:t>Linda Young</a:t>
            </a:r>
            <a:br>
              <a:rPr lang="en-US" sz="3600" dirty="0"/>
            </a:br>
            <a:r>
              <a:rPr lang="en-US" sz="3600" dirty="0"/>
              <a:t>Cara Calvo</a:t>
            </a:r>
            <a:br>
              <a:rPr lang="en-US" sz="3600" dirty="0"/>
            </a:br>
            <a:r>
              <a:rPr lang="en-US" sz="3600" dirty="0"/>
              <a:t>Mike Pierce</a:t>
            </a:r>
          </a:p>
        </p:txBody>
      </p:sp>
    </p:spTree>
    <p:extLst>
      <p:ext uri="{BB962C8B-B14F-4D97-AF65-F5344CB8AC3E}">
        <p14:creationId xmlns:p14="http://schemas.microsoft.com/office/powerpoint/2010/main" val="36546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475861"/>
            <a:ext cx="11815664" cy="97971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ISLO 2: </a:t>
            </a:r>
            <a:r>
              <a:rPr lang="en-US" sz="4000" b="1" cap="none" dirty="0" smtClean="0"/>
              <a:t>Collaborate effectively in teams or groups</a:t>
            </a:r>
            <a:endParaRPr lang="en-US" sz="4000" b="1" cap="none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r="900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2"/>
                </a:solidFill>
              </a:rPr>
              <a:t>Trevor Petersen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Robyn Wilde</a:t>
            </a:r>
            <a:br>
              <a:rPr lang="en-US" sz="3600" dirty="0"/>
            </a:br>
            <a:r>
              <a:rPr lang="en-US" sz="3600" dirty="0"/>
              <a:t>Kevin Brown</a:t>
            </a:r>
            <a:br>
              <a:rPr lang="en-US" sz="3600" dirty="0"/>
            </a:br>
            <a:r>
              <a:rPr lang="en-US" sz="3600" dirty="0"/>
              <a:t>Evelyn Hobbs</a:t>
            </a:r>
            <a:br>
              <a:rPr lang="en-US" sz="3600" dirty="0"/>
            </a:br>
            <a:r>
              <a:rPr lang="en-US" sz="3600" dirty="0"/>
              <a:t>Dan </a:t>
            </a:r>
            <a:r>
              <a:rPr lang="en-US" sz="3600" dirty="0" smtClean="0"/>
              <a:t>Peterson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Don McDonnell</a:t>
            </a:r>
            <a:br>
              <a:rPr lang="en-US" sz="3600" dirty="0"/>
            </a:br>
            <a:r>
              <a:rPr lang="en-US" sz="3600" dirty="0"/>
              <a:t>Joe Stuart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58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24" y="284176"/>
            <a:ext cx="12030075" cy="15087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ISLO 3: </a:t>
            </a:r>
            <a:r>
              <a:rPr lang="en-US" sz="4400" b="1" cap="none" dirty="0" smtClean="0"/>
              <a:t>Construct and defend reasonable ethical </a:t>
            </a:r>
            <a:r>
              <a:rPr lang="en-US" sz="4400" b="1" cap="none" dirty="0"/>
              <a:t>j</a:t>
            </a:r>
            <a:r>
              <a:rPr lang="en-US" sz="4400" b="1" cap="none" dirty="0" smtClean="0"/>
              <a:t>udgments, take ethical actions, and construct and critique ethical codes</a:t>
            </a:r>
            <a:endParaRPr lang="en-US" sz="4400" b="1" cap="none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b="187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719994" cy="3429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Teresa </a:t>
            </a:r>
            <a:r>
              <a:rPr lang="en-US" sz="3600" dirty="0" smtClean="0">
                <a:solidFill>
                  <a:schemeClr val="tx2"/>
                </a:solidFill>
              </a:rPr>
              <a:t>Wolfe</a:t>
            </a: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/>
              <a:t>Travis Lund</a:t>
            </a:r>
            <a:br>
              <a:rPr lang="en-US" sz="3600" dirty="0"/>
            </a:br>
            <a:r>
              <a:rPr lang="en-US" sz="3600" dirty="0"/>
              <a:t>Yasha Rohwer</a:t>
            </a:r>
            <a:br>
              <a:rPr lang="en-US" sz="3600" dirty="0"/>
            </a:br>
            <a:r>
              <a:rPr lang="en-US" sz="3600" dirty="0"/>
              <a:t>Suzanne Hopper</a:t>
            </a:r>
            <a:br>
              <a:rPr lang="en-US" sz="3600" dirty="0"/>
            </a:br>
            <a:r>
              <a:rPr lang="en-US" sz="3600" dirty="0"/>
              <a:t>Franny Howes</a:t>
            </a:r>
          </a:p>
        </p:txBody>
      </p:sp>
    </p:spTree>
    <p:extLst>
      <p:ext uri="{BB962C8B-B14F-4D97-AF65-F5344CB8AC3E}">
        <p14:creationId xmlns:p14="http://schemas.microsoft.com/office/powerpoint/2010/main" val="35870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284176"/>
            <a:ext cx="11753850" cy="150876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ISLO 4: </a:t>
            </a:r>
            <a:r>
              <a:rPr lang="en-US" sz="4000" b="1" cap="none" dirty="0" smtClean="0"/>
              <a:t>Engage in a process of inquiry and analysis</a:t>
            </a:r>
            <a:endParaRPr lang="en-US" sz="4000" b="1" cap="none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" y="2211494"/>
            <a:ext cx="5897880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790687" y="2150621"/>
            <a:ext cx="4284771" cy="3429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Seth </a:t>
            </a:r>
            <a:r>
              <a:rPr lang="en-US" sz="3600" dirty="0" smtClean="0">
                <a:solidFill>
                  <a:schemeClr val="tx2"/>
                </a:solidFill>
              </a:rPr>
              <a:t>Anthony</a:t>
            </a: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Yasha </a:t>
            </a:r>
            <a:r>
              <a:rPr lang="en-US" sz="3600" dirty="0" smtClean="0">
                <a:solidFill>
                  <a:schemeClr val="tx2"/>
                </a:solidFill>
              </a:rPr>
              <a:t>Rohwer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/>
              <a:t>Mehmet Vurkac</a:t>
            </a:r>
            <a:br>
              <a:rPr lang="en-US" sz="3600" dirty="0" smtClean="0"/>
            </a:br>
            <a:r>
              <a:rPr lang="en-US" sz="3600" dirty="0" smtClean="0"/>
              <a:t>Lloyd Parratt</a:t>
            </a:r>
            <a:br>
              <a:rPr lang="en-US" sz="3600" dirty="0" smtClean="0"/>
            </a:br>
            <a:r>
              <a:rPr lang="en-US" sz="3600" dirty="0" smtClean="0"/>
              <a:t>Lisa Taylor</a:t>
            </a:r>
            <a:br>
              <a:rPr lang="en-US" sz="3600" dirty="0" smtClean="0"/>
            </a:br>
            <a:r>
              <a:rPr lang="en-US" sz="3600" dirty="0" smtClean="0"/>
              <a:t>Paula Russell</a:t>
            </a:r>
            <a:br>
              <a:rPr lang="en-US" sz="3600" dirty="0" smtClean="0"/>
            </a:br>
            <a:r>
              <a:rPr lang="en-US" sz="3600" dirty="0" smtClean="0"/>
              <a:t>Christopher Syrnyk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66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25" y="284176"/>
            <a:ext cx="10825074" cy="150876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ISLO 5: </a:t>
            </a:r>
            <a:r>
              <a:rPr lang="en-US" sz="4000" b="1" cap="none" dirty="0" smtClean="0"/>
              <a:t>Demonstrate quantitative </a:t>
            </a:r>
            <a:r>
              <a:rPr lang="en-US" sz="4000" b="1" cap="none" dirty="0"/>
              <a:t>l</a:t>
            </a:r>
            <a:r>
              <a:rPr lang="en-US" sz="4000" b="1" cap="none" dirty="0" smtClean="0"/>
              <a:t>iteracy</a:t>
            </a:r>
            <a:endParaRPr lang="en-US" sz="4000" b="1" cap="none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b="187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790687" y="2150621"/>
            <a:ext cx="4136853" cy="3429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Matt </a:t>
            </a:r>
            <a:r>
              <a:rPr lang="en-US" sz="3600" dirty="0" smtClean="0">
                <a:solidFill>
                  <a:schemeClr val="tx2"/>
                </a:solidFill>
              </a:rPr>
              <a:t>Beekman</a:t>
            </a: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/>
              <a:t>Jack Walker</a:t>
            </a:r>
            <a:br>
              <a:rPr lang="en-US" sz="3600" dirty="0"/>
            </a:br>
            <a:r>
              <a:rPr lang="en-US" sz="3600" dirty="0"/>
              <a:t>Randall Paul</a:t>
            </a:r>
            <a:br>
              <a:rPr lang="en-US" sz="3600" dirty="0"/>
            </a:br>
            <a:r>
              <a:rPr lang="en-US" sz="3600" dirty="0"/>
              <a:t>Kris Rosenberg</a:t>
            </a:r>
            <a:br>
              <a:rPr lang="en-US" sz="3600" dirty="0"/>
            </a:br>
            <a:r>
              <a:rPr lang="en-US" sz="3600" dirty="0"/>
              <a:t>Kari Tremeryn</a:t>
            </a:r>
            <a:br>
              <a:rPr lang="en-US" sz="3600" dirty="0"/>
            </a:br>
            <a:r>
              <a:rPr lang="en-US" sz="3600" dirty="0"/>
              <a:t>Maria Lynn Kessler</a:t>
            </a:r>
          </a:p>
        </p:txBody>
      </p:sp>
    </p:spTree>
    <p:extLst>
      <p:ext uri="{BB962C8B-B14F-4D97-AF65-F5344CB8AC3E}">
        <p14:creationId xmlns:p14="http://schemas.microsoft.com/office/powerpoint/2010/main" val="1853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OIT">
      <a:dk1>
        <a:srgbClr val="000000"/>
      </a:dk1>
      <a:lt1>
        <a:srgbClr val="F8F8F8"/>
      </a:lt1>
      <a:dk2>
        <a:srgbClr val="1D304F"/>
      </a:dk2>
      <a:lt2>
        <a:srgbClr val="FECC53"/>
      </a:lt2>
      <a:accent1>
        <a:srgbClr val="F9D860"/>
      </a:accent1>
      <a:accent2>
        <a:srgbClr val="687199"/>
      </a:accent2>
      <a:accent3>
        <a:srgbClr val="1D304F"/>
      </a:accent3>
      <a:accent4>
        <a:srgbClr val="FFEDA7"/>
      </a:accent4>
      <a:accent5>
        <a:srgbClr val="687199"/>
      </a:accent5>
      <a:accent6>
        <a:srgbClr val="414E79"/>
      </a:accent6>
      <a:hlink>
        <a:srgbClr val="1D304F"/>
      </a:hlink>
      <a:folHlink>
        <a:srgbClr val="FECC53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1914</TotalTime>
  <Words>401</Words>
  <Application>Microsoft Office PowerPoint</Application>
  <PresentationFormat>Widescreen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Banded</vt:lpstr>
      <vt:lpstr>ISLO Forum</vt:lpstr>
      <vt:lpstr>This Forum</vt:lpstr>
      <vt:lpstr>ISLO Review</vt:lpstr>
      <vt:lpstr>PowerPoint Presentation</vt:lpstr>
      <vt:lpstr>ISLO 1:  Communicate effectively orally and in writing</vt:lpstr>
      <vt:lpstr>ISLO 2: Collaborate effectively in teams or groups</vt:lpstr>
      <vt:lpstr>ISLO 3: Construct and defend reasonable ethical judgments, take ethical actions, and construct and critique ethical codes</vt:lpstr>
      <vt:lpstr>ISLO 4: Engage in a process of inquiry and analysis</vt:lpstr>
      <vt:lpstr>ISLO 5: Demonstrate quantitative literacy</vt:lpstr>
      <vt:lpstr>ISLO 6: Explore diverse perspectives</vt:lpstr>
      <vt:lpstr>Next Steps</vt:lpstr>
    </vt:vector>
  </TitlesOfParts>
  <Company>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Bailey</dc:creator>
  <cp:lastModifiedBy>Sandra Bailey</cp:lastModifiedBy>
  <cp:revision>27</cp:revision>
  <dcterms:created xsi:type="dcterms:W3CDTF">2014-11-21T22:16:54Z</dcterms:created>
  <dcterms:modified xsi:type="dcterms:W3CDTF">2014-12-02T17:02:18Z</dcterms:modified>
</cp:coreProperties>
</file>